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Figtree"/>
      <p:regular r:id="rId21"/>
      <p:bold r:id="rId22"/>
      <p:italic r:id="rId23"/>
      <p:boldItalic r:id="rId24"/>
    </p:embeddedFont>
    <p:embeddedFont>
      <p:font typeface="Nanum Myeongjo"/>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8" name="Mingcheng Li"/>
  <p:cmAuthor clrIdx="1" id="1" initials="" lastIdx="1" name="Kevin P"/>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20" Type="http://schemas.openxmlformats.org/officeDocument/2006/relationships/slide" Target="slides/slide14.xml"/><Relationship Id="rId22" Type="http://schemas.openxmlformats.org/officeDocument/2006/relationships/font" Target="fonts/Figtree-bold.fntdata"/><Relationship Id="rId21" Type="http://schemas.openxmlformats.org/officeDocument/2006/relationships/font" Target="fonts/Figtree-regular.fntdata"/><Relationship Id="rId24" Type="http://schemas.openxmlformats.org/officeDocument/2006/relationships/font" Target="fonts/Figtree-boldItalic.fntdata"/><Relationship Id="rId23" Type="http://schemas.openxmlformats.org/officeDocument/2006/relationships/font" Target="fonts/Figtree-italic.fntdata"/><Relationship Id="rId26" Type="http://schemas.openxmlformats.org/officeDocument/2006/relationships/font" Target="fonts/NanumMyeongjo-bold.fntdata"/><Relationship Id="rId25" Type="http://schemas.openxmlformats.org/officeDocument/2006/relationships/font" Target="fonts/NanumMyeongjo-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2-12T21:52:42.981">
    <p:pos x="6000" y="0"/>
    <p:text>The participants need to do 8 reps. And we exclude the first and last 2 reps to get the middle 4 reps.
In the data processing, we first normalize the data then let it pass a fifth order Butterworth filter. Then a rectification filter and a smooth filter. After the filtering step, we calculate the Root mean square and get the final processed data.</p:text>
  </p:cm>
  <p:cm authorId="1" idx="1" dt="2023-12-12T11:38:54.495">
    <p:pos x="6000" y="100"/>
    <p:text>Six EMGs sensors , 2 for each pair of triceps (long head) , chest (pectoralis major), shoulders (anterior deltoids) to track the muscle activation.
The IMU sensor for capturing the vertical acceleration on the z axis during the eccentric, concentric phase of the movement.
To measure the barbell speed during the bench press.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12-12T21:49:15.155">
    <p:pos x="6000" y="0"/>
    <p:text>Before we do the bench-press, all participants know their maximum weight for 1 time bench-press, which is known as 1RM. At the beginning of the experiment, participants do 10 reps 20kg barbell to warm up. Then they rest 1 mins and do 8 reps 70% of 1RM. Then they have a 10 mins break and during the break, they need to read an instruction about bench-press posture. In the encouragement set, they do the same weight and number of bench-press with music, auditory encouragement and social cues by the spotters.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12-12T21:57:31.511">
    <p:pos x="6000" y="0"/>
    <p:text>VBT is used to get the average barbell speed of each reps. In the bar chart, we can see the average bar speed in encouragement sets are higher than the normal set.
The average participant has an increase of 6.84% in barbell speed during bench-press.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3-12-12T22:01:39.974">
    <p:pos x="6000" y="0"/>
    <p:text>In the boxplot, the green line represents the mean of the barbell speed. Encouragement set is higher than the normal set.</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3-12-12T22:04:15.555">
    <p:pos x="6000" y="0"/>
    <p:text>Comparing with the normal set, it takes 40% less time for the encouragement set to complete 4 reps on average and more force exerted in these periods. Higher accelerations also lead to a more explosive movement.</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3-12-12T22:06:03.340">
    <p:pos x="6000" y="0"/>
    <p:text>In these 4 plots, we can see the encouragement sets finish earlier than the normal sets.</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3-12-12T22:08:50.855">
    <p:pos x="6000" y="0"/>
    <p:text>3 out of 5 participants had higher sum of muscle activation in the encouragement set. 1 out of 5 have nearly the same average muscle activation in the two sets. And only 1 out of 5 participants had higher sum of the muscle activation in the normal set.</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3-12-12T22:10:36.415">
    <p:pos x="6000" y="0"/>
    <p:text>The cyan line is the average of the sum of the muscle activation for the normal set. Orange is the line for the encouragement set.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a5ddb4ffa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a5ddb4ffa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a5ddb4ffa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a5ddb4ffa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a423481de2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a423481de2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a5ddb4ffa2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a5ddb4ffa2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a5ddb4ffa2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a5ddb4ffa2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a423481de2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a423481de2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a423481de2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a423481de2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a5ddb4ffa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a5ddb4ffa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a423481de2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a423481de2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a423481de2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a423481de2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a423481de2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a423481de2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a5ddb4ffa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a5ddb4ffa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a423481de2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a423481de2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6.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37.png"/><Relationship Id="rId9" Type="http://schemas.openxmlformats.org/officeDocument/2006/relationships/image" Target="../media/image19.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2.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KTH blue" showMasterSp="0">
  <p:cSld name="Title, KTH blue">
    <p:bg>
      <p:bgPr>
        <a:solidFill>
          <a:schemeClr val="accent1"/>
        </a:solidFill>
      </p:bgPr>
    </p:bg>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32409" l="0" r="73936" t="0"/>
          <a:stretch/>
        </p:blipFill>
        <p:spPr>
          <a:xfrm>
            <a:off x="-1" y="1"/>
            <a:ext cx="2383325" cy="3476532"/>
          </a:xfrm>
          <a:prstGeom prst="rect">
            <a:avLst/>
          </a:prstGeom>
          <a:noFill/>
          <a:ln>
            <a:noFill/>
          </a:ln>
        </p:spPr>
      </p:pic>
      <p:pic>
        <p:nvPicPr>
          <p:cNvPr id="14" name="Google Shape;14;p2"/>
          <p:cNvPicPr preferRelativeResize="0"/>
          <p:nvPr/>
        </p:nvPicPr>
        <p:blipFill rotWithShape="1">
          <a:blip r:embed="rId3">
            <a:alphaModFix/>
          </a:blip>
          <a:srcRect b="-1" l="0" r="75198" t="72740"/>
          <a:stretch/>
        </p:blipFill>
        <p:spPr>
          <a:xfrm flipH="1">
            <a:off x="6874912" y="3741344"/>
            <a:ext cx="2267894" cy="1402155"/>
          </a:xfrm>
          <a:prstGeom prst="rect">
            <a:avLst/>
          </a:prstGeom>
          <a:noFill/>
          <a:ln>
            <a:noFill/>
          </a:ln>
        </p:spPr>
      </p:pic>
      <p:pic>
        <p:nvPicPr>
          <p:cNvPr id="15" name="Google Shape;15;p2"/>
          <p:cNvPicPr preferRelativeResize="0"/>
          <p:nvPr/>
        </p:nvPicPr>
        <p:blipFill rotWithShape="1">
          <a:blip r:embed="rId4">
            <a:alphaModFix/>
          </a:blip>
          <a:srcRect b="0" l="0" r="0" t="0"/>
          <a:stretch/>
        </p:blipFill>
        <p:spPr>
          <a:xfrm>
            <a:off x="3909758" y="748719"/>
            <a:ext cx="1323289" cy="1480825"/>
          </a:xfrm>
          <a:prstGeom prst="rect">
            <a:avLst/>
          </a:prstGeom>
          <a:noFill/>
          <a:ln>
            <a:noFill/>
          </a:ln>
        </p:spPr>
      </p:pic>
      <p:sp>
        <p:nvSpPr>
          <p:cNvPr id="16" name="Google Shape;16;p2"/>
          <p:cNvSpPr txBox="1"/>
          <p:nvPr>
            <p:ph type="ctrTitle"/>
          </p:nvPr>
        </p:nvSpPr>
        <p:spPr>
          <a:xfrm>
            <a:off x="1271890" y="2678906"/>
            <a:ext cx="6599100" cy="1240500"/>
          </a:xfrm>
          <a:prstGeom prst="rect">
            <a:avLst/>
          </a:prstGeom>
          <a:noFill/>
          <a:ln>
            <a:noFill/>
          </a:ln>
        </p:spPr>
        <p:txBody>
          <a:bodyPr anchorCtr="0" anchor="ctr" bIns="34275" lIns="68575" spcFirstLastPara="1" rIns="68575" wrap="square" tIns="81000">
            <a:noAutofit/>
          </a:bodyPr>
          <a:lstStyle>
            <a:lvl1pPr lvl="0" algn="ctr">
              <a:lnSpc>
                <a:spcPct val="80000"/>
              </a:lnSpc>
              <a:spcBef>
                <a:spcPts val="0"/>
              </a:spcBef>
              <a:spcAft>
                <a:spcPts val="0"/>
              </a:spcAft>
              <a:buClr>
                <a:schemeClr val="lt1"/>
              </a:buClr>
              <a:buSzPts val="3600"/>
              <a:buFont typeface="Figtree"/>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 name="Google Shape;17;p2"/>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 name="Google Shape;18;p2"/>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2"/>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
        <p:nvSpPr>
          <p:cNvPr id="20" name="Google Shape;20;p2"/>
          <p:cNvSpPr txBox="1"/>
          <p:nvPr>
            <p:ph idx="1" type="body"/>
          </p:nvPr>
        </p:nvSpPr>
        <p:spPr>
          <a:xfrm>
            <a:off x="1271890" y="3923285"/>
            <a:ext cx="6599100" cy="7548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500"/>
              <a:buNone/>
              <a:defRPr sz="1500">
                <a:solidFill>
                  <a:schemeClr val="lt1"/>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image" showMasterSp="0">
  <p:cSld name="1_Title, image">
    <p:bg>
      <p:bgPr>
        <a:solidFill>
          <a:schemeClr val="accent4"/>
        </a:solidFill>
      </p:bgPr>
    </p:bg>
    <p:spTree>
      <p:nvGrpSpPr>
        <p:cNvPr id="197" name="Shape 197"/>
        <p:cNvGrpSpPr/>
        <p:nvPr/>
      </p:nvGrpSpPr>
      <p:grpSpPr>
        <a:xfrm>
          <a:off x="0" y="0"/>
          <a:ext cx="0" cy="0"/>
          <a:chOff x="0" y="0"/>
          <a:chExt cx="0" cy="0"/>
        </a:xfrm>
      </p:grpSpPr>
      <p:sp>
        <p:nvSpPr>
          <p:cNvPr id="198" name="Google Shape;198;p11"/>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rgbClr val="00479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9" name="Google Shape;199;p11"/>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rgbClr val="00479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0" name="Google Shape;200;p11"/>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
        <p:nvSpPr>
          <p:cNvPr id="201" name="Google Shape;201;p11"/>
          <p:cNvSpPr/>
          <p:nvPr/>
        </p:nvSpPr>
        <p:spPr>
          <a:xfrm>
            <a:off x="9372599" y="0"/>
            <a:ext cx="1657200" cy="1803900"/>
          </a:xfrm>
          <a:prstGeom prst="rect">
            <a:avLst/>
          </a:prstGeom>
          <a:solidFill>
            <a:schemeClr val="accent1"/>
          </a:solidFill>
          <a:ln>
            <a:noFill/>
          </a:ln>
        </p:spPr>
        <p:txBody>
          <a:bodyPr anchorCtr="0" anchor="t" bIns="135000" lIns="135000" spcFirstLastPara="1" rIns="135000" wrap="square" tIns="135000">
            <a:noAutofit/>
          </a:bodyPr>
          <a:lstStyle/>
          <a:p>
            <a:pPr indent="0" lvl="0" marL="0" marR="0" rtl="0" algn="l">
              <a:lnSpc>
                <a:spcPct val="100000"/>
              </a:lnSpc>
              <a:spcBef>
                <a:spcPts val="0"/>
              </a:spcBef>
              <a:spcAft>
                <a:spcPts val="0"/>
              </a:spcAft>
              <a:buClr>
                <a:srgbClr val="000000"/>
              </a:buClr>
              <a:buSzPts val="800"/>
              <a:buFont typeface="Arial"/>
              <a:buNone/>
            </a:pPr>
            <a:r>
              <a:rPr b="0" i="0" lang="el" sz="800" u="none" cap="none" strike="noStrike">
                <a:solidFill>
                  <a:schemeClr val="lt1"/>
                </a:solidFill>
                <a:latin typeface="Figtree"/>
                <a:ea typeface="Figtree"/>
                <a:cs typeface="Figtree"/>
                <a:sym typeface="Figtree"/>
              </a:rPr>
              <a:t>Change background image</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6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Select Design &gt; Format Background.</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In the Format Background pane, select Picture or texture fill.</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Select File.</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In the Insert Picture dialog box, choose the picture you want to use and then select Insert.</a:t>
            </a:r>
            <a:endParaRPr b="0" i="0" sz="1100" u="none" cap="none" strike="noStrike">
              <a:solidFill>
                <a:srgbClr val="000000"/>
              </a:solidFill>
              <a:latin typeface="Arial"/>
              <a:ea typeface="Arial"/>
              <a:cs typeface="Arial"/>
              <a:sym typeface="Arial"/>
            </a:endParaRPr>
          </a:p>
        </p:txBody>
      </p:sp>
      <p:sp>
        <p:nvSpPr>
          <p:cNvPr id="202" name="Google Shape;202;p11"/>
          <p:cNvSpPr txBox="1"/>
          <p:nvPr>
            <p:ph idx="1" type="body"/>
          </p:nvPr>
        </p:nvSpPr>
        <p:spPr>
          <a:xfrm>
            <a:off x="450056" y="3919538"/>
            <a:ext cx="5413800"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sz="1800">
                <a:solidFill>
                  <a:schemeClr val="accen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pic>
        <p:nvPicPr>
          <p:cNvPr id="203" name="Google Shape;203;p11"/>
          <p:cNvPicPr preferRelativeResize="0"/>
          <p:nvPr/>
        </p:nvPicPr>
        <p:blipFill rotWithShape="1">
          <a:blip r:embed="rId2">
            <a:alphaModFix/>
          </a:blip>
          <a:srcRect b="0" l="0" r="0" t="0"/>
          <a:stretch/>
        </p:blipFill>
        <p:spPr>
          <a:xfrm>
            <a:off x="-596" y="0"/>
            <a:ext cx="9144000" cy="5143500"/>
          </a:xfrm>
          <a:prstGeom prst="rect">
            <a:avLst/>
          </a:prstGeom>
          <a:noFill/>
          <a:ln>
            <a:noFill/>
          </a:ln>
        </p:spPr>
      </p:pic>
      <p:sp>
        <p:nvSpPr>
          <p:cNvPr id="204" name="Google Shape;204;p11"/>
          <p:cNvSpPr txBox="1"/>
          <p:nvPr>
            <p:ph idx="2" type="body"/>
          </p:nvPr>
        </p:nvSpPr>
        <p:spPr>
          <a:xfrm>
            <a:off x="447242" y="2500313"/>
            <a:ext cx="5413800" cy="13068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SzPts val="4500"/>
              <a:buNone/>
              <a:defRPr b="1" sz="4500">
                <a:solidFill>
                  <a:srgbClr val="000061"/>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05" name="Google Shape;205;p11"/>
          <p:cNvPicPr preferRelativeResize="0"/>
          <p:nvPr/>
        </p:nvPicPr>
        <p:blipFill rotWithShape="1">
          <a:blip r:embed="rId3">
            <a:alphaModFix/>
          </a:blip>
          <a:srcRect b="0" l="0" r="0" t="0"/>
          <a:stretch/>
        </p:blipFill>
        <p:spPr>
          <a:xfrm>
            <a:off x="207998" y="169586"/>
            <a:ext cx="774474" cy="86780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image" showMasterSp="0">
  <p:cSld name="2_Title, image">
    <p:bg>
      <p:bgPr>
        <a:solidFill>
          <a:schemeClr val="accent4"/>
        </a:solidFill>
      </p:bgPr>
    </p:bg>
    <p:spTree>
      <p:nvGrpSpPr>
        <p:cNvPr id="206" name="Shape 206"/>
        <p:cNvGrpSpPr/>
        <p:nvPr/>
      </p:nvGrpSpPr>
      <p:grpSpPr>
        <a:xfrm>
          <a:off x="0" y="0"/>
          <a:ext cx="0" cy="0"/>
          <a:chOff x="0" y="0"/>
          <a:chExt cx="0" cy="0"/>
        </a:xfrm>
      </p:grpSpPr>
      <p:sp>
        <p:nvSpPr>
          <p:cNvPr id="207" name="Google Shape;207;p12"/>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rgbClr val="00479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8" name="Google Shape;208;p12"/>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rgbClr val="00479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9" name="Google Shape;209;p12"/>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
        <p:nvSpPr>
          <p:cNvPr id="210" name="Google Shape;210;p12"/>
          <p:cNvSpPr/>
          <p:nvPr/>
        </p:nvSpPr>
        <p:spPr>
          <a:xfrm>
            <a:off x="9372599" y="0"/>
            <a:ext cx="1657200" cy="1803900"/>
          </a:xfrm>
          <a:prstGeom prst="rect">
            <a:avLst/>
          </a:prstGeom>
          <a:solidFill>
            <a:schemeClr val="accent1"/>
          </a:solidFill>
          <a:ln>
            <a:noFill/>
          </a:ln>
        </p:spPr>
        <p:txBody>
          <a:bodyPr anchorCtr="0" anchor="t" bIns="135000" lIns="135000" spcFirstLastPara="1" rIns="135000" wrap="square" tIns="135000">
            <a:noAutofit/>
          </a:bodyPr>
          <a:lstStyle/>
          <a:p>
            <a:pPr indent="0" lvl="0" marL="0" marR="0" rtl="0" algn="l">
              <a:lnSpc>
                <a:spcPct val="100000"/>
              </a:lnSpc>
              <a:spcBef>
                <a:spcPts val="0"/>
              </a:spcBef>
              <a:spcAft>
                <a:spcPts val="0"/>
              </a:spcAft>
              <a:buClr>
                <a:srgbClr val="000000"/>
              </a:buClr>
              <a:buSzPts val="800"/>
              <a:buFont typeface="Arial"/>
              <a:buNone/>
            </a:pPr>
            <a:r>
              <a:rPr b="0" i="0" lang="el" sz="800" u="none" cap="none" strike="noStrike">
                <a:solidFill>
                  <a:schemeClr val="lt1"/>
                </a:solidFill>
                <a:latin typeface="Figtree"/>
                <a:ea typeface="Figtree"/>
                <a:cs typeface="Figtree"/>
                <a:sym typeface="Figtree"/>
              </a:rPr>
              <a:t>Change background image</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6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Select Design &gt; Format Background.</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In the Format Background pane, select Picture or texture fill.</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Select File.</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In the Insert Picture dialog box, choose the picture you want to use and then select Insert.</a:t>
            </a:r>
            <a:endParaRPr b="0" i="0" sz="1100" u="none" cap="none" strike="noStrike">
              <a:solidFill>
                <a:srgbClr val="000000"/>
              </a:solidFill>
              <a:latin typeface="Arial"/>
              <a:ea typeface="Arial"/>
              <a:cs typeface="Arial"/>
              <a:sym typeface="Arial"/>
            </a:endParaRPr>
          </a:p>
        </p:txBody>
      </p:sp>
      <p:sp>
        <p:nvSpPr>
          <p:cNvPr id="211" name="Google Shape;211;p12"/>
          <p:cNvSpPr/>
          <p:nvPr>
            <p:ph idx="2" type="pic"/>
          </p:nvPr>
        </p:nvSpPr>
        <p:spPr>
          <a:xfrm>
            <a:off x="4571404" y="0"/>
            <a:ext cx="4572000" cy="5143500"/>
          </a:xfrm>
          <a:prstGeom prst="rect">
            <a:avLst/>
          </a:prstGeom>
          <a:noFill/>
          <a:ln>
            <a:noFill/>
          </a:ln>
        </p:spPr>
      </p:sp>
      <p:sp>
        <p:nvSpPr>
          <p:cNvPr id="212" name="Google Shape;212;p12"/>
          <p:cNvSpPr txBox="1"/>
          <p:nvPr>
            <p:ph type="title"/>
          </p:nvPr>
        </p:nvSpPr>
        <p:spPr>
          <a:xfrm>
            <a:off x="450056" y="1664098"/>
            <a:ext cx="3986100" cy="2139600"/>
          </a:xfrm>
          <a:prstGeom prst="rect">
            <a:avLst/>
          </a:prstGeom>
          <a:noFill/>
          <a:ln>
            <a:noFill/>
          </a:ln>
        </p:spPr>
        <p:txBody>
          <a:bodyPr anchorCtr="0" anchor="b" bIns="34275" lIns="68575" spcFirstLastPara="1" rIns="68575" wrap="square" tIns="81000">
            <a:noAutofit/>
          </a:bodyPr>
          <a:lstStyle>
            <a:lvl1pPr lvl="0" algn="l">
              <a:lnSpc>
                <a:spcPct val="80000"/>
              </a:lnSpc>
              <a:spcBef>
                <a:spcPts val="0"/>
              </a:spcBef>
              <a:spcAft>
                <a:spcPts val="0"/>
              </a:spcAft>
              <a:buClr>
                <a:schemeClr val="dk2"/>
              </a:buClr>
              <a:buSzPts val="4100"/>
              <a:buFont typeface="Figtree"/>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3" name="Google Shape;213;p12"/>
          <p:cNvSpPr txBox="1"/>
          <p:nvPr>
            <p:ph idx="1" type="body"/>
          </p:nvPr>
        </p:nvSpPr>
        <p:spPr>
          <a:xfrm>
            <a:off x="450056" y="3919538"/>
            <a:ext cx="3986100"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sz="1500">
                <a:solidFill>
                  <a:schemeClr val="accen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pic>
        <p:nvPicPr>
          <p:cNvPr id="214" name="Google Shape;214;p12"/>
          <p:cNvPicPr preferRelativeResize="0"/>
          <p:nvPr/>
        </p:nvPicPr>
        <p:blipFill rotWithShape="1">
          <a:blip r:embed="rId2">
            <a:alphaModFix/>
          </a:blip>
          <a:srcRect b="0" l="0" r="0" t="0"/>
          <a:stretch/>
        </p:blipFill>
        <p:spPr>
          <a:xfrm>
            <a:off x="207998" y="169586"/>
            <a:ext cx="774474" cy="86780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image" showMasterSp="0">
  <p:cSld name="3_Title, image">
    <p:bg>
      <p:bgPr>
        <a:solidFill>
          <a:srgbClr val="EBE5E0"/>
        </a:solidFill>
      </p:bgPr>
    </p:bg>
    <p:spTree>
      <p:nvGrpSpPr>
        <p:cNvPr id="215" name="Shape 215"/>
        <p:cNvGrpSpPr/>
        <p:nvPr/>
      </p:nvGrpSpPr>
      <p:grpSpPr>
        <a:xfrm>
          <a:off x="0" y="0"/>
          <a:ext cx="0" cy="0"/>
          <a:chOff x="0" y="0"/>
          <a:chExt cx="0" cy="0"/>
        </a:xfrm>
      </p:grpSpPr>
      <p:sp>
        <p:nvSpPr>
          <p:cNvPr id="216" name="Google Shape;216;p13"/>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rgbClr val="00479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7" name="Google Shape;217;p13"/>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rgbClr val="00479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8" name="Google Shape;218;p13"/>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
        <p:nvSpPr>
          <p:cNvPr id="219" name="Google Shape;219;p13"/>
          <p:cNvSpPr/>
          <p:nvPr/>
        </p:nvSpPr>
        <p:spPr>
          <a:xfrm>
            <a:off x="9372599" y="0"/>
            <a:ext cx="1657200" cy="1803900"/>
          </a:xfrm>
          <a:prstGeom prst="rect">
            <a:avLst/>
          </a:prstGeom>
          <a:solidFill>
            <a:schemeClr val="accent1"/>
          </a:solidFill>
          <a:ln>
            <a:noFill/>
          </a:ln>
        </p:spPr>
        <p:txBody>
          <a:bodyPr anchorCtr="0" anchor="t" bIns="135000" lIns="135000" spcFirstLastPara="1" rIns="135000" wrap="square" tIns="135000">
            <a:noAutofit/>
          </a:bodyPr>
          <a:lstStyle/>
          <a:p>
            <a:pPr indent="0" lvl="0" marL="0" marR="0" rtl="0" algn="l">
              <a:lnSpc>
                <a:spcPct val="100000"/>
              </a:lnSpc>
              <a:spcBef>
                <a:spcPts val="0"/>
              </a:spcBef>
              <a:spcAft>
                <a:spcPts val="0"/>
              </a:spcAft>
              <a:buClr>
                <a:srgbClr val="000000"/>
              </a:buClr>
              <a:buSzPts val="800"/>
              <a:buFont typeface="Arial"/>
              <a:buNone/>
            </a:pPr>
            <a:r>
              <a:rPr b="0" i="0" lang="el" sz="800" u="none" cap="none" strike="noStrike">
                <a:solidFill>
                  <a:schemeClr val="lt1"/>
                </a:solidFill>
                <a:latin typeface="Figtree"/>
                <a:ea typeface="Figtree"/>
                <a:cs typeface="Figtree"/>
                <a:sym typeface="Figtree"/>
              </a:rPr>
              <a:t>Change background image</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6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Select Design &gt; Format Background.</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In the Format Background pane, select Picture or texture fill.</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Select File.</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In the Insert Picture dialog box, choose the picture you want to use and then select Insert.</a:t>
            </a:r>
            <a:endParaRPr b="0" i="0" sz="1100" u="none" cap="none" strike="noStrike">
              <a:solidFill>
                <a:srgbClr val="000000"/>
              </a:solidFill>
              <a:latin typeface="Arial"/>
              <a:ea typeface="Arial"/>
              <a:cs typeface="Arial"/>
              <a:sym typeface="Arial"/>
            </a:endParaRPr>
          </a:p>
        </p:txBody>
      </p:sp>
      <p:pic>
        <p:nvPicPr>
          <p:cNvPr id="220" name="Google Shape;220;p1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21" name="Google Shape;221;p13"/>
          <p:cNvPicPr preferRelativeResize="0"/>
          <p:nvPr/>
        </p:nvPicPr>
        <p:blipFill rotWithShape="1">
          <a:blip r:embed="rId3">
            <a:alphaModFix/>
          </a:blip>
          <a:srcRect b="0" l="0" r="0" t="0"/>
          <a:stretch/>
        </p:blipFill>
        <p:spPr>
          <a:xfrm>
            <a:off x="207998" y="169586"/>
            <a:ext cx="774474" cy="867809"/>
          </a:xfrm>
          <a:prstGeom prst="rect">
            <a:avLst/>
          </a:prstGeom>
          <a:noFill/>
          <a:ln>
            <a:noFill/>
          </a:ln>
        </p:spPr>
      </p:pic>
      <p:sp>
        <p:nvSpPr>
          <p:cNvPr id="222" name="Google Shape;222;p13"/>
          <p:cNvSpPr txBox="1"/>
          <p:nvPr>
            <p:ph type="title"/>
          </p:nvPr>
        </p:nvSpPr>
        <p:spPr>
          <a:xfrm>
            <a:off x="450056" y="1664098"/>
            <a:ext cx="5413800" cy="2139600"/>
          </a:xfrm>
          <a:prstGeom prst="rect">
            <a:avLst/>
          </a:prstGeom>
          <a:noFill/>
          <a:ln>
            <a:noFill/>
          </a:ln>
        </p:spPr>
        <p:txBody>
          <a:bodyPr anchorCtr="0" anchor="b" bIns="34275" lIns="68575" spcFirstLastPara="1" rIns="68575" wrap="square" tIns="81000">
            <a:noAutofit/>
          </a:bodyPr>
          <a:lstStyle>
            <a:lvl1pPr lvl="0" algn="l">
              <a:lnSpc>
                <a:spcPct val="80000"/>
              </a:lnSpc>
              <a:spcBef>
                <a:spcPts val="0"/>
              </a:spcBef>
              <a:spcAft>
                <a:spcPts val="0"/>
              </a:spcAft>
              <a:buClr>
                <a:schemeClr val="dk2"/>
              </a:buClr>
              <a:buSzPts val="4500"/>
              <a:buFont typeface="Figtree"/>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3" name="Google Shape;223;p13"/>
          <p:cNvSpPr txBox="1"/>
          <p:nvPr>
            <p:ph idx="1" type="body"/>
          </p:nvPr>
        </p:nvSpPr>
        <p:spPr>
          <a:xfrm>
            <a:off x="450056" y="3919538"/>
            <a:ext cx="5413800"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sz="1800">
                <a:solidFill>
                  <a:schemeClr val="accen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image" showMasterSp="0">
  <p:cSld name="4_Title, image">
    <p:bg>
      <p:bgPr>
        <a:solidFill>
          <a:srgbClr val="EBE5E0"/>
        </a:solidFill>
      </p:bgPr>
    </p:bg>
    <p:spTree>
      <p:nvGrpSpPr>
        <p:cNvPr id="224" name="Shape 224"/>
        <p:cNvGrpSpPr/>
        <p:nvPr/>
      </p:nvGrpSpPr>
      <p:grpSpPr>
        <a:xfrm>
          <a:off x="0" y="0"/>
          <a:ext cx="0" cy="0"/>
          <a:chOff x="0" y="0"/>
          <a:chExt cx="0" cy="0"/>
        </a:xfrm>
      </p:grpSpPr>
      <p:sp>
        <p:nvSpPr>
          <p:cNvPr id="225" name="Google Shape;225;p14"/>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rgbClr val="00479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6" name="Google Shape;226;p14"/>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rgbClr val="00479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7" name="Google Shape;227;p14"/>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00479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
        <p:nvSpPr>
          <p:cNvPr id="228" name="Google Shape;228;p14"/>
          <p:cNvSpPr/>
          <p:nvPr/>
        </p:nvSpPr>
        <p:spPr>
          <a:xfrm>
            <a:off x="9372599" y="0"/>
            <a:ext cx="1657200" cy="1803900"/>
          </a:xfrm>
          <a:prstGeom prst="rect">
            <a:avLst/>
          </a:prstGeom>
          <a:solidFill>
            <a:schemeClr val="accent1"/>
          </a:solidFill>
          <a:ln>
            <a:noFill/>
          </a:ln>
        </p:spPr>
        <p:txBody>
          <a:bodyPr anchorCtr="0" anchor="t" bIns="135000" lIns="135000" spcFirstLastPara="1" rIns="135000" wrap="square" tIns="135000">
            <a:noAutofit/>
          </a:bodyPr>
          <a:lstStyle/>
          <a:p>
            <a:pPr indent="0" lvl="0" marL="0" marR="0" rtl="0" algn="l">
              <a:lnSpc>
                <a:spcPct val="100000"/>
              </a:lnSpc>
              <a:spcBef>
                <a:spcPts val="0"/>
              </a:spcBef>
              <a:spcAft>
                <a:spcPts val="0"/>
              </a:spcAft>
              <a:buClr>
                <a:srgbClr val="000000"/>
              </a:buClr>
              <a:buSzPts val="800"/>
              <a:buFont typeface="Arial"/>
              <a:buNone/>
            </a:pPr>
            <a:r>
              <a:rPr b="0" i="0" lang="el" sz="800" u="none" cap="none" strike="noStrike">
                <a:solidFill>
                  <a:schemeClr val="lt1"/>
                </a:solidFill>
                <a:latin typeface="Figtree"/>
                <a:ea typeface="Figtree"/>
                <a:cs typeface="Figtree"/>
                <a:sym typeface="Figtree"/>
              </a:rPr>
              <a:t>Change background image</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6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Select Design &gt; Format Background.</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In the Format Background pane, select Picture or texture fill.</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Select File.</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In the Insert Picture dialog box, choose the picture you want to use and then select Insert.</a:t>
            </a:r>
            <a:endParaRPr b="0" i="0" sz="1100" u="none" cap="none" strike="noStrike">
              <a:solidFill>
                <a:srgbClr val="000000"/>
              </a:solidFill>
              <a:latin typeface="Arial"/>
              <a:ea typeface="Arial"/>
              <a:cs typeface="Arial"/>
              <a:sym typeface="Arial"/>
            </a:endParaRPr>
          </a:p>
        </p:txBody>
      </p:sp>
      <p:sp>
        <p:nvSpPr>
          <p:cNvPr id="229" name="Google Shape;229;p14"/>
          <p:cNvSpPr/>
          <p:nvPr>
            <p:ph idx="2" type="pic"/>
          </p:nvPr>
        </p:nvSpPr>
        <p:spPr>
          <a:xfrm>
            <a:off x="4571404" y="0"/>
            <a:ext cx="4572000" cy="5143500"/>
          </a:xfrm>
          <a:prstGeom prst="rect">
            <a:avLst/>
          </a:prstGeom>
          <a:noFill/>
          <a:ln>
            <a:noFill/>
          </a:ln>
        </p:spPr>
      </p:sp>
      <p:sp>
        <p:nvSpPr>
          <p:cNvPr id="230" name="Google Shape;230;p14"/>
          <p:cNvSpPr txBox="1"/>
          <p:nvPr>
            <p:ph type="title"/>
          </p:nvPr>
        </p:nvSpPr>
        <p:spPr>
          <a:xfrm>
            <a:off x="450056" y="1664098"/>
            <a:ext cx="3986100" cy="2139600"/>
          </a:xfrm>
          <a:prstGeom prst="rect">
            <a:avLst/>
          </a:prstGeom>
          <a:noFill/>
          <a:ln>
            <a:noFill/>
          </a:ln>
        </p:spPr>
        <p:txBody>
          <a:bodyPr anchorCtr="0" anchor="b" bIns="34275" lIns="68575" spcFirstLastPara="1" rIns="68575" wrap="square" tIns="81000">
            <a:noAutofit/>
          </a:bodyPr>
          <a:lstStyle>
            <a:lvl1pPr lvl="0" algn="l">
              <a:lnSpc>
                <a:spcPct val="80000"/>
              </a:lnSpc>
              <a:spcBef>
                <a:spcPts val="0"/>
              </a:spcBef>
              <a:spcAft>
                <a:spcPts val="0"/>
              </a:spcAft>
              <a:buClr>
                <a:schemeClr val="dk2"/>
              </a:buClr>
              <a:buSzPts val="4100"/>
              <a:buFont typeface="Figtree"/>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1" name="Google Shape;231;p14"/>
          <p:cNvSpPr txBox="1"/>
          <p:nvPr>
            <p:ph idx="1" type="body"/>
          </p:nvPr>
        </p:nvSpPr>
        <p:spPr>
          <a:xfrm>
            <a:off x="450056" y="3919538"/>
            <a:ext cx="3986100"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sz="1500">
                <a:solidFill>
                  <a:schemeClr val="accen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pic>
        <p:nvPicPr>
          <p:cNvPr id="232" name="Google Shape;232;p14"/>
          <p:cNvPicPr preferRelativeResize="0"/>
          <p:nvPr/>
        </p:nvPicPr>
        <p:blipFill rotWithShape="1">
          <a:blip r:embed="rId2">
            <a:alphaModFix/>
          </a:blip>
          <a:srcRect b="0" l="0" r="0" t="0"/>
          <a:stretch/>
        </p:blipFill>
        <p:spPr>
          <a:xfrm>
            <a:off x="207998" y="169586"/>
            <a:ext cx="774474" cy="86780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image" showMasterSp="0">
  <p:cSld name="7_Title, image">
    <p:bg>
      <p:bgPr>
        <a:solidFill>
          <a:srgbClr val="004791"/>
        </a:solidFill>
      </p:bgPr>
    </p:bg>
    <p:spTree>
      <p:nvGrpSpPr>
        <p:cNvPr id="233" name="Shape 233"/>
        <p:cNvGrpSpPr/>
        <p:nvPr/>
      </p:nvGrpSpPr>
      <p:grpSpPr>
        <a:xfrm>
          <a:off x="0" y="0"/>
          <a:ext cx="0" cy="0"/>
          <a:chOff x="0" y="0"/>
          <a:chExt cx="0" cy="0"/>
        </a:xfrm>
      </p:grpSpPr>
      <p:sp>
        <p:nvSpPr>
          <p:cNvPr id="234" name="Google Shape;234;p15"/>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5" name="Google Shape;235;p15"/>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6" name="Google Shape;236;p15"/>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
        <p:nvSpPr>
          <p:cNvPr id="237" name="Google Shape;237;p15"/>
          <p:cNvSpPr/>
          <p:nvPr/>
        </p:nvSpPr>
        <p:spPr>
          <a:xfrm>
            <a:off x="9372599" y="0"/>
            <a:ext cx="1657200" cy="1803900"/>
          </a:xfrm>
          <a:prstGeom prst="rect">
            <a:avLst/>
          </a:prstGeom>
          <a:solidFill>
            <a:schemeClr val="accent1"/>
          </a:solidFill>
          <a:ln>
            <a:noFill/>
          </a:ln>
        </p:spPr>
        <p:txBody>
          <a:bodyPr anchorCtr="0" anchor="t" bIns="135000" lIns="135000" spcFirstLastPara="1" rIns="135000" wrap="square" tIns="135000">
            <a:noAutofit/>
          </a:bodyPr>
          <a:lstStyle/>
          <a:p>
            <a:pPr indent="0" lvl="0" marL="0" marR="0" rtl="0" algn="l">
              <a:lnSpc>
                <a:spcPct val="100000"/>
              </a:lnSpc>
              <a:spcBef>
                <a:spcPts val="0"/>
              </a:spcBef>
              <a:spcAft>
                <a:spcPts val="0"/>
              </a:spcAft>
              <a:buClr>
                <a:srgbClr val="000000"/>
              </a:buClr>
              <a:buSzPts val="800"/>
              <a:buFont typeface="Arial"/>
              <a:buNone/>
            </a:pPr>
            <a:r>
              <a:rPr b="0" i="0" lang="el" sz="800" u="none" cap="none" strike="noStrike">
                <a:solidFill>
                  <a:schemeClr val="lt1"/>
                </a:solidFill>
                <a:latin typeface="Figtree"/>
                <a:ea typeface="Figtree"/>
                <a:cs typeface="Figtree"/>
                <a:sym typeface="Figtree"/>
              </a:rPr>
              <a:t>Change background image</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6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Select Design &gt; Format Background.</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In the Format Background pane, select Picture or texture fill.</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Select File.</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In the Insert Picture dialog box, choose the picture you want to use and then select Insert.</a:t>
            </a:r>
            <a:endParaRPr b="0" i="0" sz="1100" u="none" cap="none" strike="noStrike">
              <a:solidFill>
                <a:srgbClr val="000000"/>
              </a:solidFill>
              <a:latin typeface="Arial"/>
              <a:ea typeface="Arial"/>
              <a:cs typeface="Arial"/>
              <a:sym typeface="Arial"/>
            </a:endParaRPr>
          </a:p>
        </p:txBody>
      </p:sp>
      <p:sp>
        <p:nvSpPr>
          <p:cNvPr id="238" name="Google Shape;238;p15"/>
          <p:cNvSpPr txBox="1"/>
          <p:nvPr>
            <p:ph idx="1" type="body"/>
          </p:nvPr>
        </p:nvSpPr>
        <p:spPr>
          <a:xfrm>
            <a:off x="450056" y="3919538"/>
            <a:ext cx="5413800"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sz="1800">
                <a:solidFill>
                  <a:schemeClr val="l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pic>
        <p:nvPicPr>
          <p:cNvPr id="239" name="Google Shape;239;p15"/>
          <p:cNvPicPr preferRelativeResize="0"/>
          <p:nvPr/>
        </p:nvPicPr>
        <p:blipFill rotWithShape="1">
          <a:blip r:embed="rId2">
            <a:alphaModFix/>
          </a:blip>
          <a:srcRect b="0" l="0" r="0" t="0"/>
          <a:stretch/>
        </p:blipFill>
        <p:spPr>
          <a:xfrm>
            <a:off x="-596" y="0"/>
            <a:ext cx="9144000" cy="5143500"/>
          </a:xfrm>
          <a:prstGeom prst="rect">
            <a:avLst/>
          </a:prstGeom>
          <a:noFill/>
          <a:ln>
            <a:noFill/>
          </a:ln>
        </p:spPr>
      </p:pic>
      <p:pic>
        <p:nvPicPr>
          <p:cNvPr id="240" name="Google Shape;240;p15"/>
          <p:cNvPicPr preferRelativeResize="0"/>
          <p:nvPr/>
        </p:nvPicPr>
        <p:blipFill rotWithShape="1">
          <a:blip r:embed="rId3">
            <a:alphaModFix/>
          </a:blip>
          <a:srcRect b="0" l="0" r="0" t="0"/>
          <a:stretch/>
        </p:blipFill>
        <p:spPr>
          <a:xfrm>
            <a:off x="207997" y="169585"/>
            <a:ext cx="774478" cy="867809"/>
          </a:xfrm>
          <a:prstGeom prst="rect">
            <a:avLst/>
          </a:prstGeom>
          <a:noFill/>
          <a:ln>
            <a:noFill/>
          </a:ln>
        </p:spPr>
      </p:pic>
      <p:sp>
        <p:nvSpPr>
          <p:cNvPr id="241" name="Google Shape;241;p15"/>
          <p:cNvSpPr txBox="1"/>
          <p:nvPr>
            <p:ph idx="2" type="body"/>
          </p:nvPr>
        </p:nvSpPr>
        <p:spPr>
          <a:xfrm>
            <a:off x="447242" y="2436019"/>
            <a:ext cx="5413800" cy="13713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SzPts val="4500"/>
              <a:buNone/>
              <a:defRPr b="1" sz="4500">
                <a:solidFill>
                  <a:schemeClr val="lt1"/>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image" showMasterSp="0">
  <p:cSld name="8_Title, image">
    <p:bg>
      <p:bgPr>
        <a:solidFill>
          <a:srgbClr val="004791"/>
        </a:solidFill>
      </p:bgPr>
    </p:bg>
    <p:spTree>
      <p:nvGrpSpPr>
        <p:cNvPr id="242" name="Shape 242"/>
        <p:cNvGrpSpPr/>
        <p:nvPr/>
      </p:nvGrpSpPr>
      <p:grpSpPr>
        <a:xfrm>
          <a:off x="0" y="0"/>
          <a:ext cx="0" cy="0"/>
          <a:chOff x="0" y="0"/>
          <a:chExt cx="0" cy="0"/>
        </a:xfrm>
      </p:grpSpPr>
      <p:sp>
        <p:nvSpPr>
          <p:cNvPr id="243" name="Google Shape;243;p16"/>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4" name="Google Shape;244;p16"/>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5" name="Google Shape;245;p16"/>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
        <p:nvSpPr>
          <p:cNvPr id="246" name="Google Shape;246;p16"/>
          <p:cNvSpPr/>
          <p:nvPr/>
        </p:nvSpPr>
        <p:spPr>
          <a:xfrm>
            <a:off x="9372599" y="0"/>
            <a:ext cx="1657200" cy="1803900"/>
          </a:xfrm>
          <a:prstGeom prst="rect">
            <a:avLst/>
          </a:prstGeom>
          <a:solidFill>
            <a:schemeClr val="accent1"/>
          </a:solidFill>
          <a:ln>
            <a:noFill/>
          </a:ln>
        </p:spPr>
        <p:txBody>
          <a:bodyPr anchorCtr="0" anchor="t" bIns="135000" lIns="135000" spcFirstLastPara="1" rIns="135000" wrap="square" tIns="135000">
            <a:noAutofit/>
          </a:bodyPr>
          <a:lstStyle/>
          <a:p>
            <a:pPr indent="0" lvl="0" marL="0" marR="0" rtl="0" algn="l">
              <a:lnSpc>
                <a:spcPct val="100000"/>
              </a:lnSpc>
              <a:spcBef>
                <a:spcPts val="0"/>
              </a:spcBef>
              <a:spcAft>
                <a:spcPts val="0"/>
              </a:spcAft>
              <a:buClr>
                <a:srgbClr val="000000"/>
              </a:buClr>
              <a:buSzPts val="800"/>
              <a:buFont typeface="Arial"/>
              <a:buNone/>
            </a:pPr>
            <a:r>
              <a:rPr b="0" i="0" lang="el" sz="800" u="none" cap="none" strike="noStrike">
                <a:solidFill>
                  <a:schemeClr val="lt1"/>
                </a:solidFill>
                <a:latin typeface="Figtree"/>
                <a:ea typeface="Figtree"/>
                <a:cs typeface="Figtree"/>
                <a:sym typeface="Figtree"/>
              </a:rPr>
              <a:t>Change background image</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6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Select Design &gt; Format Background.</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In the Format Background pane, select Picture or texture fill.</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Select File.</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In the Insert Picture dialog box, choose the picture you want to use and then select Insert.</a:t>
            </a:r>
            <a:endParaRPr b="0" i="0" sz="1100" u="none" cap="none" strike="noStrike">
              <a:solidFill>
                <a:srgbClr val="000000"/>
              </a:solidFill>
              <a:latin typeface="Arial"/>
              <a:ea typeface="Arial"/>
              <a:cs typeface="Arial"/>
              <a:sym typeface="Arial"/>
            </a:endParaRPr>
          </a:p>
        </p:txBody>
      </p:sp>
      <p:sp>
        <p:nvSpPr>
          <p:cNvPr id="247" name="Google Shape;247;p16"/>
          <p:cNvSpPr/>
          <p:nvPr>
            <p:ph idx="2" type="pic"/>
          </p:nvPr>
        </p:nvSpPr>
        <p:spPr>
          <a:xfrm>
            <a:off x="4571404" y="0"/>
            <a:ext cx="4572000" cy="5143500"/>
          </a:xfrm>
          <a:prstGeom prst="rect">
            <a:avLst/>
          </a:prstGeom>
          <a:noFill/>
          <a:ln>
            <a:noFill/>
          </a:ln>
        </p:spPr>
      </p:sp>
      <p:sp>
        <p:nvSpPr>
          <p:cNvPr id="248" name="Google Shape;248;p16"/>
          <p:cNvSpPr txBox="1"/>
          <p:nvPr>
            <p:ph type="title"/>
          </p:nvPr>
        </p:nvSpPr>
        <p:spPr>
          <a:xfrm>
            <a:off x="450056" y="1664098"/>
            <a:ext cx="3986100" cy="2139600"/>
          </a:xfrm>
          <a:prstGeom prst="rect">
            <a:avLst/>
          </a:prstGeom>
          <a:noFill/>
          <a:ln>
            <a:noFill/>
          </a:ln>
        </p:spPr>
        <p:txBody>
          <a:bodyPr anchorCtr="0" anchor="b" bIns="34275" lIns="68575" spcFirstLastPara="1" rIns="68575" wrap="square" tIns="81000">
            <a:noAutofit/>
          </a:bodyPr>
          <a:lstStyle>
            <a:lvl1pPr lvl="0" algn="l">
              <a:lnSpc>
                <a:spcPct val="80000"/>
              </a:lnSpc>
              <a:spcBef>
                <a:spcPts val="0"/>
              </a:spcBef>
              <a:spcAft>
                <a:spcPts val="0"/>
              </a:spcAft>
              <a:buClr>
                <a:schemeClr val="lt1"/>
              </a:buClr>
              <a:buSzPts val="4100"/>
              <a:buFont typeface="Figtree"/>
              <a:buNone/>
              <a:defRPr sz="41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9" name="Google Shape;249;p16"/>
          <p:cNvSpPr txBox="1"/>
          <p:nvPr>
            <p:ph idx="1" type="body"/>
          </p:nvPr>
        </p:nvSpPr>
        <p:spPr>
          <a:xfrm>
            <a:off x="450056" y="3919538"/>
            <a:ext cx="3986100"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sz="1500">
                <a:solidFill>
                  <a:schemeClr val="l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pic>
        <p:nvPicPr>
          <p:cNvPr id="250" name="Google Shape;250;p16"/>
          <p:cNvPicPr preferRelativeResize="0"/>
          <p:nvPr/>
        </p:nvPicPr>
        <p:blipFill rotWithShape="1">
          <a:blip r:embed="rId2">
            <a:alphaModFix/>
          </a:blip>
          <a:srcRect b="0" l="0" r="0" t="0"/>
          <a:stretch/>
        </p:blipFill>
        <p:spPr>
          <a:xfrm>
            <a:off x="207997" y="169585"/>
            <a:ext cx="774478" cy="86780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image" showMasterSp="0">
  <p:cSld name="10_Title, image">
    <p:bg>
      <p:bgPr>
        <a:solidFill>
          <a:srgbClr val="000061"/>
        </a:solidFill>
      </p:bgPr>
    </p:bg>
    <p:spTree>
      <p:nvGrpSpPr>
        <p:cNvPr id="251" name="Shape 251"/>
        <p:cNvGrpSpPr/>
        <p:nvPr/>
      </p:nvGrpSpPr>
      <p:grpSpPr>
        <a:xfrm>
          <a:off x="0" y="0"/>
          <a:ext cx="0" cy="0"/>
          <a:chOff x="0" y="0"/>
          <a:chExt cx="0" cy="0"/>
        </a:xfrm>
      </p:grpSpPr>
      <p:sp>
        <p:nvSpPr>
          <p:cNvPr id="252" name="Google Shape;252;p17"/>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3" name="Google Shape;253;p17"/>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4" name="Google Shape;254;p17"/>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
        <p:nvSpPr>
          <p:cNvPr id="255" name="Google Shape;255;p17"/>
          <p:cNvSpPr/>
          <p:nvPr/>
        </p:nvSpPr>
        <p:spPr>
          <a:xfrm>
            <a:off x="9372599" y="0"/>
            <a:ext cx="1657200" cy="1803900"/>
          </a:xfrm>
          <a:prstGeom prst="rect">
            <a:avLst/>
          </a:prstGeom>
          <a:solidFill>
            <a:schemeClr val="accent1"/>
          </a:solidFill>
          <a:ln>
            <a:noFill/>
          </a:ln>
        </p:spPr>
        <p:txBody>
          <a:bodyPr anchorCtr="0" anchor="t" bIns="135000" lIns="135000" spcFirstLastPara="1" rIns="135000" wrap="square" tIns="135000">
            <a:noAutofit/>
          </a:bodyPr>
          <a:lstStyle/>
          <a:p>
            <a:pPr indent="0" lvl="0" marL="0" marR="0" rtl="0" algn="l">
              <a:lnSpc>
                <a:spcPct val="100000"/>
              </a:lnSpc>
              <a:spcBef>
                <a:spcPts val="0"/>
              </a:spcBef>
              <a:spcAft>
                <a:spcPts val="0"/>
              </a:spcAft>
              <a:buClr>
                <a:srgbClr val="000000"/>
              </a:buClr>
              <a:buSzPts val="800"/>
              <a:buFont typeface="Arial"/>
              <a:buNone/>
            </a:pPr>
            <a:r>
              <a:rPr b="0" i="0" lang="el" sz="800" u="none" cap="none" strike="noStrike">
                <a:solidFill>
                  <a:schemeClr val="lt1"/>
                </a:solidFill>
                <a:latin typeface="Figtree"/>
                <a:ea typeface="Figtree"/>
                <a:cs typeface="Figtree"/>
                <a:sym typeface="Figtree"/>
              </a:rPr>
              <a:t>Change background image</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6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Select Design &gt; Format Background.</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In the Format Background pane, select Picture or texture fill.</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Select File.</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In the Insert Picture dialog box, choose the picture you want to use and then select Insert.</a:t>
            </a:r>
            <a:endParaRPr b="0" i="0" sz="1100" u="none" cap="none" strike="noStrike">
              <a:solidFill>
                <a:srgbClr val="000000"/>
              </a:solidFill>
              <a:latin typeface="Arial"/>
              <a:ea typeface="Arial"/>
              <a:cs typeface="Arial"/>
              <a:sym typeface="Arial"/>
            </a:endParaRPr>
          </a:p>
        </p:txBody>
      </p:sp>
      <p:sp>
        <p:nvSpPr>
          <p:cNvPr id="256" name="Google Shape;256;p17"/>
          <p:cNvSpPr txBox="1"/>
          <p:nvPr>
            <p:ph idx="1" type="body"/>
          </p:nvPr>
        </p:nvSpPr>
        <p:spPr>
          <a:xfrm>
            <a:off x="450056" y="3919538"/>
            <a:ext cx="5413800"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sz="1800">
                <a:solidFill>
                  <a:schemeClr val="l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pic>
        <p:nvPicPr>
          <p:cNvPr id="257" name="Google Shape;257;p1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58" name="Google Shape;258;p17"/>
          <p:cNvSpPr txBox="1"/>
          <p:nvPr>
            <p:ph idx="2" type="body"/>
          </p:nvPr>
        </p:nvSpPr>
        <p:spPr>
          <a:xfrm>
            <a:off x="447242" y="2443163"/>
            <a:ext cx="5413800" cy="13641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SzPts val="4500"/>
              <a:buNone/>
              <a:defRPr b="1" sz="4500">
                <a:solidFill>
                  <a:schemeClr val="lt1"/>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59" name="Google Shape;259;p17"/>
          <p:cNvPicPr preferRelativeResize="0"/>
          <p:nvPr/>
        </p:nvPicPr>
        <p:blipFill rotWithShape="1">
          <a:blip r:embed="rId3">
            <a:alphaModFix/>
          </a:blip>
          <a:srcRect b="0" l="0" r="0" t="0"/>
          <a:stretch/>
        </p:blipFill>
        <p:spPr>
          <a:xfrm>
            <a:off x="207997" y="169585"/>
            <a:ext cx="774478" cy="86780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image" showMasterSp="0">
  <p:cSld name="9_Title, image">
    <p:bg>
      <p:bgPr>
        <a:solidFill>
          <a:srgbClr val="000061"/>
        </a:solidFill>
      </p:bgPr>
    </p:bg>
    <p:spTree>
      <p:nvGrpSpPr>
        <p:cNvPr id="260" name="Shape 260"/>
        <p:cNvGrpSpPr/>
        <p:nvPr/>
      </p:nvGrpSpPr>
      <p:grpSpPr>
        <a:xfrm>
          <a:off x="0" y="0"/>
          <a:ext cx="0" cy="0"/>
          <a:chOff x="0" y="0"/>
          <a:chExt cx="0" cy="0"/>
        </a:xfrm>
      </p:grpSpPr>
      <p:sp>
        <p:nvSpPr>
          <p:cNvPr id="261" name="Google Shape;261;p18"/>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2" name="Google Shape;262;p18"/>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3" name="Google Shape;263;p18"/>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
        <p:nvSpPr>
          <p:cNvPr id="264" name="Google Shape;264;p18"/>
          <p:cNvSpPr/>
          <p:nvPr/>
        </p:nvSpPr>
        <p:spPr>
          <a:xfrm>
            <a:off x="9372599" y="0"/>
            <a:ext cx="1657200" cy="1803900"/>
          </a:xfrm>
          <a:prstGeom prst="rect">
            <a:avLst/>
          </a:prstGeom>
          <a:solidFill>
            <a:schemeClr val="accent1"/>
          </a:solidFill>
          <a:ln>
            <a:noFill/>
          </a:ln>
        </p:spPr>
        <p:txBody>
          <a:bodyPr anchorCtr="0" anchor="t" bIns="135000" lIns="135000" spcFirstLastPara="1" rIns="135000" wrap="square" tIns="135000">
            <a:noAutofit/>
          </a:bodyPr>
          <a:lstStyle/>
          <a:p>
            <a:pPr indent="0" lvl="0" marL="0" marR="0" rtl="0" algn="l">
              <a:lnSpc>
                <a:spcPct val="100000"/>
              </a:lnSpc>
              <a:spcBef>
                <a:spcPts val="0"/>
              </a:spcBef>
              <a:spcAft>
                <a:spcPts val="0"/>
              </a:spcAft>
              <a:buClr>
                <a:srgbClr val="000000"/>
              </a:buClr>
              <a:buSzPts val="800"/>
              <a:buFont typeface="Arial"/>
              <a:buNone/>
            </a:pPr>
            <a:r>
              <a:rPr b="0" i="0" lang="el" sz="800" u="none" cap="none" strike="noStrike">
                <a:solidFill>
                  <a:schemeClr val="lt1"/>
                </a:solidFill>
                <a:latin typeface="Figtree"/>
                <a:ea typeface="Figtree"/>
                <a:cs typeface="Figtree"/>
                <a:sym typeface="Figtree"/>
              </a:rPr>
              <a:t>Change background image</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6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Select Design &gt; Format Background.</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In the Format Background pane, select Picture or texture fill.</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Select File.</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In the Insert Picture dialog box, choose the picture you want to use and then select Insert.</a:t>
            </a:r>
            <a:endParaRPr b="0" i="0" sz="1100" u="none" cap="none" strike="noStrike">
              <a:solidFill>
                <a:srgbClr val="000000"/>
              </a:solidFill>
              <a:latin typeface="Arial"/>
              <a:ea typeface="Arial"/>
              <a:cs typeface="Arial"/>
              <a:sym typeface="Arial"/>
            </a:endParaRPr>
          </a:p>
        </p:txBody>
      </p:sp>
      <p:sp>
        <p:nvSpPr>
          <p:cNvPr id="265" name="Google Shape;265;p18"/>
          <p:cNvSpPr/>
          <p:nvPr>
            <p:ph idx="2" type="pic"/>
          </p:nvPr>
        </p:nvSpPr>
        <p:spPr>
          <a:xfrm>
            <a:off x="4571404" y="0"/>
            <a:ext cx="4572000" cy="5143500"/>
          </a:xfrm>
          <a:prstGeom prst="rect">
            <a:avLst/>
          </a:prstGeom>
          <a:noFill/>
          <a:ln>
            <a:noFill/>
          </a:ln>
        </p:spPr>
      </p:sp>
      <p:sp>
        <p:nvSpPr>
          <p:cNvPr id="266" name="Google Shape;266;p18"/>
          <p:cNvSpPr txBox="1"/>
          <p:nvPr>
            <p:ph type="title"/>
          </p:nvPr>
        </p:nvSpPr>
        <p:spPr>
          <a:xfrm>
            <a:off x="450056" y="1664098"/>
            <a:ext cx="3986100" cy="2139600"/>
          </a:xfrm>
          <a:prstGeom prst="rect">
            <a:avLst/>
          </a:prstGeom>
          <a:noFill/>
          <a:ln>
            <a:noFill/>
          </a:ln>
        </p:spPr>
        <p:txBody>
          <a:bodyPr anchorCtr="0" anchor="b" bIns="34275" lIns="68575" spcFirstLastPara="1" rIns="68575" wrap="square" tIns="81000">
            <a:noAutofit/>
          </a:bodyPr>
          <a:lstStyle>
            <a:lvl1pPr lvl="0" algn="l">
              <a:lnSpc>
                <a:spcPct val="80000"/>
              </a:lnSpc>
              <a:spcBef>
                <a:spcPts val="0"/>
              </a:spcBef>
              <a:spcAft>
                <a:spcPts val="0"/>
              </a:spcAft>
              <a:buClr>
                <a:schemeClr val="lt1"/>
              </a:buClr>
              <a:buSzPts val="4100"/>
              <a:buFont typeface="Figtree"/>
              <a:buNone/>
              <a:defRPr sz="41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18"/>
          <p:cNvSpPr txBox="1"/>
          <p:nvPr>
            <p:ph idx="1" type="body"/>
          </p:nvPr>
        </p:nvSpPr>
        <p:spPr>
          <a:xfrm>
            <a:off x="450056" y="3919538"/>
            <a:ext cx="3986100" cy="64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500"/>
              <a:buNone/>
              <a:defRPr sz="1500">
                <a:solidFill>
                  <a:schemeClr val="lt1"/>
                </a:solidFill>
              </a:defRPr>
            </a:lvl1pPr>
            <a:lvl2pPr indent="-228600" lvl="1" marL="914400" algn="l">
              <a:lnSpc>
                <a:spcPct val="90000"/>
              </a:lnSpc>
              <a:spcBef>
                <a:spcPts val="400"/>
              </a:spcBef>
              <a:spcAft>
                <a:spcPts val="0"/>
              </a:spcAft>
              <a:buSzPts val="1500"/>
              <a:buNone/>
              <a:defRPr sz="1500">
                <a:solidFill>
                  <a:srgbClr val="888888"/>
                </a:solidFill>
              </a:defRPr>
            </a:lvl2pPr>
            <a:lvl3pPr indent="-228600" lvl="2" marL="1371600" algn="l">
              <a:lnSpc>
                <a:spcPct val="90000"/>
              </a:lnSpc>
              <a:spcBef>
                <a:spcPts val="400"/>
              </a:spcBef>
              <a:spcAft>
                <a:spcPts val="0"/>
              </a:spcAft>
              <a:buSzPts val="1400"/>
              <a:buNone/>
              <a:defRPr sz="1400">
                <a:solidFill>
                  <a:srgbClr val="888888"/>
                </a:solidFill>
              </a:defRPr>
            </a:lvl3pPr>
            <a:lvl4pPr indent="-228600" lvl="3" marL="1828800" algn="l">
              <a:lnSpc>
                <a:spcPct val="90000"/>
              </a:lnSpc>
              <a:spcBef>
                <a:spcPts val="400"/>
              </a:spcBef>
              <a:spcAft>
                <a:spcPts val="0"/>
              </a:spcAft>
              <a:buSzPts val="1200"/>
              <a:buNone/>
              <a:defRPr sz="1200">
                <a:solidFill>
                  <a:srgbClr val="888888"/>
                </a:solidFill>
              </a:defRPr>
            </a:lvl4pPr>
            <a:lvl5pPr indent="-228600" lvl="4" marL="2286000" algn="l">
              <a:lnSpc>
                <a:spcPct val="90000"/>
              </a:lnSpc>
              <a:spcBef>
                <a:spcPts val="400"/>
              </a:spcBef>
              <a:spcAft>
                <a:spcPts val="0"/>
              </a:spcAft>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pic>
        <p:nvPicPr>
          <p:cNvPr id="268" name="Google Shape;268;p18"/>
          <p:cNvPicPr preferRelativeResize="0"/>
          <p:nvPr/>
        </p:nvPicPr>
        <p:blipFill rotWithShape="1">
          <a:blip r:embed="rId2">
            <a:alphaModFix/>
          </a:blip>
          <a:srcRect b="0" l="0" r="0" t="0"/>
          <a:stretch/>
        </p:blipFill>
        <p:spPr>
          <a:xfrm>
            <a:off x="207997" y="169585"/>
            <a:ext cx="774478" cy="86780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blue lines">
  <p:cSld name="Headline and content, blue lines">
    <p:spTree>
      <p:nvGrpSpPr>
        <p:cNvPr id="269" name="Shape 269"/>
        <p:cNvGrpSpPr/>
        <p:nvPr/>
      </p:nvGrpSpPr>
      <p:grpSpPr>
        <a:xfrm>
          <a:off x="0" y="0"/>
          <a:ext cx="0" cy="0"/>
          <a:chOff x="0" y="0"/>
          <a:chExt cx="0" cy="0"/>
        </a:xfrm>
      </p:grpSpPr>
      <p:pic>
        <p:nvPicPr>
          <p:cNvPr id="270" name="Google Shape;270;p19"/>
          <p:cNvPicPr preferRelativeResize="0"/>
          <p:nvPr/>
        </p:nvPicPr>
        <p:blipFill rotWithShape="1">
          <a:blip r:embed="rId2">
            <a:alphaModFix/>
          </a:blip>
          <a:srcRect b="27986" l="0" r="70668" t="0"/>
          <a:stretch/>
        </p:blipFill>
        <p:spPr>
          <a:xfrm rot="10800000">
            <a:off x="6461913" y="1439467"/>
            <a:ext cx="2682088" cy="3704033"/>
          </a:xfrm>
          <a:prstGeom prst="rect">
            <a:avLst/>
          </a:prstGeom>
          <a:noFill/>
          <a:ln>
            <a:noFill/>
          </a:ln>
        </p:spPr>
      </p:pic>
      <p:sp>
        <p:nvSpPr>
          <p:cNvPr id="271" name="Google Shape;271;p19"/>
          <p:cNvSpPr txBox="1"/>
          <p:nvPr>
            <p:ph type="title"/>
          </p:nvPr>
        </p:nvSpPr>
        <p:spPr>
          <a:xfrm>
            <a:off x="394855" y="946410"/>
            <a:ext cx="8298000" cy="4263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2" name="Google Shape;272;p19"/>
          <p:cNvSpPr txBox="1"/>
          <p:nvPr>
            <p:ph idx="1" type="body"/>
          </p:nvPr>
        </p:nvSpPr>
        <p:spPr>
          <a:xfrm>
            <a:off x="394855" y="1432539"/>
            <a:ext cx="8298000" cy="33051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3" name="Google Shape;273;p19"/>
          <p:cNvSpPr txBox="1"/>
          <p:nvPr>
            <p:ph idx="10" type="dt"/>
          </p:nvPr>
        </p:nvSpPr>
        <p:spPr>
          <a:xfrm>
            <a:off x="394855" y="4854995"/>
            <a:ext cx="21126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19"/>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5" name="Google Shape;275;p19"/>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sand lines">
  <p:cSld name="Headline and content, sand lines">
    <p:spTree>
      <p:nvGrpSpPr>
        <p:cNvPr id="276" name="Shape 276"/>
        <p:cNvGrpSpPr/>
        <p:nvPr/>
      </p:nvGrpSpPr>
      <p:grpSpPr>
        <a:xfrm>
          <a:off x="0" y="0"/>
          <a:ext cx="0" cy="0"/>
          <a:chOff x="0" y="0"/>
          <a:chExt cx="0" cy="0"/>
        </a:xfrm>
      </p:grpSpPr>
      <p:pic>
        <p:nvPicPr>
          <p:cNvPr id="277" name="Google Shape;277;p20"/>
          <p:cNvPicPr preferRelativeResize="0"/>
          <p:nvPr/>
        </p:nvPicPr>
        <p:blipFill rotWithShape="1">
          <a:blip r:embed="rId2">
            <a:alphaModFix/>
          </a:blip>
          <a:srcRect b="27986" l="0" r="70668" t="0"/>
          <a:stretch/>
        </p:blipFill>
        <p:spPr>
          <a:xfrm rot="10800000">
            <a:off x="6461913" y="1439467"/>
            <a:ext cx="2682088" cy="3704033"/>
          </a:xfrm>
          <a:prstGeom prst="rect">
            <a:avLst/>
          </a:prstGeom>
          <a:noFill/>
          <a:ln>
            <a:noFill/>
          </a:ln>
        </p:spPr>
      </p:pic>
      <p:sp>
        <p:nvSpPr>
          <p:cNvPr id="278" name="Google Shape;278;p20"/>
          <p:cNvSpPr txBox="1"/>
          <p:nvPr>
            <p:ph type="title"/>
          </p:nvPr>
        </p:nvSpPr>
        <p:spPr>
          <a:xfrm>
            <a:off x="394855" y="946410"/>
            <a:ext cx="8298000" cy="4263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9" name="Google Shape;279;p20"/>
          <p:cNvSpPr txBox="1"/>
          <p:nvPr>
            <p:ph idx="1" type="body"/>
          </p:nvPr>
        </p:nvSpPr>
        <p:spPr>
          <a:xfrm>
            <a:off x="394855" y="1439466"/>
            <a:ext cx="8298000" cy="33051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0" name="Google Shape;280;p20"/>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1" name="Google Shape;281;p20"/>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20"/>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387928" y="946410"/>
            <a:ext cx="8304900" cy="4263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 name="Google Shape;23;p3"/>
          <p:cNvSpPr txBox="1"/>
          <p:nvPr>
            <p:ph idx="1" type="body"/>
          </p:nvPr>
        </p:nvSpPr>
        <p:spPr>
          <a:xfrm>
            <a:off x="387928" y="1427018"/>
            <a:ext cx="8304900" cy="3317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sz="1400"/>
            </a:lvl1pPr>
            <a:lvl2pPr indent="-304800" lvl="1" marL="914400" algn="l">
              <a:lnSpc>
                <a:spcPct val="90000"/>
              </a:lnSpc>
              <a:spcBef>
                <a:spcPts val="400"/>
              </a:spcBef>
              <a:spcAft>
                <a:spcPts val="0"/>
              </a:spcAft>
              <a:buSzPts val="1200"/>
              <a:buChar char="•"/>
              <a:defRPr sz="1200"/>
            </a:lvl2pPr>
            <a:lvl3pPr indent="-298450" lvl="2" marL="1371600" algn="l">
              <a:lnSpc>
                <a:spcPct val="90000"/>
              </a:lnSpc>
              <a:spcBef>
                <a:spcPts val="400"/>
              </a:spcBef>
              <a:spcAft>
                <a:spcPts val="0"/>
              </a:spcAft>
              <a:buSzPts val="1100"/>
              <a:buChar char="•"/>
              <a:defRPr sz="1100"/>
            </a:lvl3pPr>
            <a:lvl4pPr indent="-285750" lvl="3" marL="1828800" algn="l">
              <a:lnSpc>
                <a:spcPct val="90000"/>
              </a:lnSpc>
              <a:spcBef>
                <a:spcPts val="400"/>
              </a:spcBef>
              <a:spcAft>
                <a:spcPts val="0"/>
              </a:spcAft>
              <a:buSzPts val="900"/>
              <a:buChar char="•"/>
              <a:defRPr sz="900"/>
            </a:lvl4pPr>
            <a:lvl5pPr indent="-285750" lvl="4" marL="2286000" algn="l">
              <a:lnSpc>
                <a:spcPct val="90000"/>
              </a:lnSpc>
              <a:spcBef>
                <a:spcPts val="400"/>
              </a:spcBef>
              <a:spcAft>
                <a:spcPts val="0"/>
              </a:spcAft>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 name="Google Shape;24;p3"/>
          <p:cNvSpPr txBox="1"/>
          <p:nvPr>
            <p:ph idx="10" type="dt"/>
          </p:nvPr>
        </p:nvSpPr>
        <p:spPr>
          <a:xfrm>
            <a:off x="387928" y="4854995"/>
            <a:ext cx="21195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3"/>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 name="Google Shape;26;p3"/>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light blue ">
  <p:cSld name="Headline and content, light blue ">
    <p:bg>
      <p:bgPr>
        <a:solidFill>
          <a:schemeClr val="accent4"/>
        </a:solidFill>
      </p:bgPr>
    </p:bg>
    <p:spTree>
      <p:nvGrpSpPr>
        <p:cNvPr id="283" name="Shape 283"/>
        <p:cNvGrpSpPr/>
        <p:nvPr/>
      </p:nvGrpSpPr>
      <p:grpSpPr>
        <a:xfrm>
          <a:off x="0" y="0"/>
          <a:ext cx="0" cy="0"/>
          <a:chOff x="0" y="0"/>
          <a:chExt cx="0" cy="0"/>
        </a:xfrm>
      </p:grpSpPr>
      <p:pic>
        <p:nvPicPr>
          <p:cNvPr id="284" name="Google Shape;284;p21"/>
          <p:cNvPicPr preferRelativeResize="0"/>
          <p:nvPr/>
        </p:nvPicPr>
        <p:blipFill rotWithShape="1">
          <a:blip r:embed="rId2">
            <a:alphaModFix/>
          </a:blip>
          <a:srcRect b="27986" l="0" r="70668" t="0"/>
          <a:stretch/>
        </p:blipFill>
        <p:spPr>
          <a:xfrm rot="10800000">
            <a:off x="6461913" y="1439467"/>
            <a:ext cx="2682088" cy="3704033"/>
          </a:xfrm>
          <a:prstGeom prst="rect">
            <a:avLst/>
          </a:prstGeom>
          <a:noFill/>
          <a:ln>
            <a:noFill/>
          </a:ln>
        </p:spPr>
      </p:pic>
      <p:sp>
        <p:nvSpPr>
          <p:cNvPr id="285" name="Google Shape;285;p21"/>
          <p:cNvSpPr txBox="1"/>
          <p:nvPr>
            <p:ph type="title"/>
          </p:nvPr>
        </p:nvSpPr>
        <p:spPr>
          <a:xfrm>
            <a:off x="394855" y="946410"/>
            <a:ext cx="8298000" cy="4263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6" name="Google Shape;286;p21"/>
          <p:cNvSpPr txBox="1"/>
          <p:nvPr>
            <p:ph idx="1" type="body"/>
          </p:nvPr>
        </p:nvSpPr>
        <p:spPr>
          <a:xfrm>
            <a:off x="394855" y="1439466"/>
            <a:ext cx="8298000" cy="33051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7" name="Google Shape;287;p21"/>
          <p:cNvSpPr txBox="1"/>
          <p:nvPr>
            <p:ph idx="10" type="dt"/>
          </p:nvPr>
        </p:nvSpPr>
        <p:spPr>
          <a:xfrm>
            <a:off x="394855" y="4854995"/>
            <a:ext cx="21126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8" name="Google Shape;288;p21"/>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9" name="Google Shape;289;p21"/>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sand">
  <p:cSld name="Headline and content, sand">
    <p:bg>
      <p:bgPr>
        <a:solidFill>
          <a:schemeClr val="lt2"/>
        </a:solidFill>
      </p:bgPr>
    </p:bg>
    <p:spTree>
      <p:nvGrpSpPr>
        <p:cNvPr id="290" name="Shape 290"/>
        <p:cNvGrpSpPr/>
        <p:nvPr/>
      </p:nvGrpSpPr>
      <p:grpSpPr>
        <a:xfrm>
          <a:off x="0" y="0"/>
          <a:ext cx="0" cy="0"/>
          <a:chOff x="0" y="0"/>
          <a:chExt cx="0" cy="0"/>
        </a:xfrm>
      </p:grpSpPr>
      <p:pic>
        <p:nvPicPr>
          <p:cNvPr id="291" name="Google Shape;291;p22"/>
          <p:cNvPicPr preferRelativeResize="0"/>
          <p:nvPr/>
        </p:nvPicPr>
        <p:blipFill rotWithShape="1">
          <a:blip r:embed="rId2">
            <a:alphaModFix/>
          </a:blip>
          <a:srcRect b="27986" l="0" r="70668" t="0"/>
          <a:stretch/>
        </p:blipFill>
        <p:spPr>
          <a:xfrm rot="10800000">
            <a:off x="6461913" y="1439467"/>
            <a:ext cx="2682088" cy="3704033"/>
          </a:xfrm>
          <a:prstGeom prst="rect">
            <a:avLst/>
          </a:prstGeom>
          <a:noFill/>
          <a:ln>
            <a:noFill/>
          </a:ln>
        </p:spPr>
      </p:pic>
      <p:sp>
        <p:nvSpPr>
          <p:cNvPr id="292" name="Google Shape;292;p22"/>
          <p:cNvSpPr txBox="1"/>
          <p:nvPr>
            <p:ph type="title"/>
          </p:nvPr>
        </p:nvSpPr>
        <p:spPr>
          <a:xfrm>
            <a:off x="394855" y="946410"/>
            <a:ext cx="8298000" cy="4263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22"/>
          <p:cNvSpPr txBox="1"/>
          <p:nvPr>
            <p:ph idx="1" type="body"/>
          </p:nvPr>
        </p:nvSpPr>
        <p:spPr>
          <a:xfrm>
            <a:off x="394855" y="1439466"/>
            <a:ext cx="8298000" cy="33051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4" name="Google Shape;294;p22"/>
          <p:cNvSpPr txBox="1"/>
          <p:nvPr>
            <p:ph idx="10" type="dt"/>
          </p:nvPr>
        </p:nvSpPr>
        <p:spPr>
          <a:xfrm>
            <a:off x="394855" y="4854995"/>
            <a:ext cx="21126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22"/>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6" name="Google Shape;296;p22"/>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arts">
  <p:cSld name="Two parts">
    <p:spTree>
      <p:nvGrpSpPr>
        <p:cNvPr id="297" name="Shape 297"/>
        <p:cNvGrpSpPr/>
        <p:nvPr/>
      </p:nvGrpSpPr>
      <p:grpSpPr>
        <a:xfrm>
          <a:off x="0" y="0"/>
          <a:ext cx="0" cy="0"/>
          <a:chOff x="0" y="0"/>
          <a:chExt cx="0" cy="0"/>
        </a:xfrm>
      </p:grpSpPr>
      <p:sp>
        <p:nvSpPr>
          <p:cNvPr id="298" name="Google Shape;298;p23"/>
          <p:cNvSpPr txBox="1"/>
          <p:nvPr>
            <p:ph type="title"/>
          </p:nvPr>
        </p:nvSpPr>
        <p:spPr>
          <a:xfrm>
            <a:off x="381000" y="953337"/>
            <a:ext cx="8311800" cy="4263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9" name="Google Shape;299;p23"/>
          <p:cNvSpPr txBox="1"/>
          <p:nvPr>
            <p:ph idx="1" type="body"/>
          </p:nvPr>
        </p:nvSpPr>
        <p:spPr>
          <a:xfrm>
            <a:off x="381000" y="1485476"/>
            <a:ext cx="4055400" cy="3260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0" name="Google Shape;300;p23"/>
          <p:cNvSpPr txBox="1"/>
          <p:nvPr>
            <p:ph idx="10" type="dt"/>
          </p:nvPr>
        </p:nvSpPr>
        <p:spPr>
          <a:xfrm>
            <a:off x="381000" y="4854995"/>
            <a:ext cx="2126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1" name="Google Shape;301;p23"/>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2" name="Google Shape;302;p23"/>
          <p:cNvSpPr txBox="1"/>
          <p:nvPr>
            <p:ph idx="12" type="sldNum"/>
          </p:nvPr>
        </p:nvSpPr>
        <p:spPr>
          <a:xfrm>
            <a:off x="6458220" y="4854996"/>
            <a:ext cx="2168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
        <p:nvSpPr>
          <p:cNvPr id="303" name="Google Shape;303;p23"/>
          <p:cNvSpPr txBox="1"/>
          <p:nvPr>
            <p:ph idx="2" type="body"/>
          </p:nvPr>
        </p:nvSpPr>
        <p:spPr>
          <a:xfrm>
            <a:off x="4571404" y="1485477"/>
            <a:ext cx="4055400" cy="32592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arts, subheader">
  <p:cSld name="Two parts, subheader">
    <p:spTree>
      <p:nvGrpSpPr>
        <p:cNvPr id="304" name="Shape 304"/>
        <p:cNvGrpSpPr/>
        <p:nvPr/>
      </p:nvGrpSpPr>
      <p:grpSpPr>
        <a:xfrm>
          <a:off x="0" y="0"/>
          <a:ext cx="0" cy="0"/>
          <a:chOff x="0" y="0"/>
          <a:chExt cx="0" cy="0"/>
        </a:xfrm>
      </p:grpSpPr>
      <p:sp>
        <p:nvSpPr>
          <p:cNvPr id="305" name="Google Shape;305;p24"/>
          <p:cNvSpPr txBox="1"/>
          <p:nvPr>
            <p:ph type="title"/>
          </p:nvPr>
        </p:nvSpPr>
        <p:spPr>
          <a:xfrm>
            <a:off x="387928" y="927015"/>
            <a:ext cx="8304900" cy="4263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6" name="Google Shape;306;p24"/>
          <p:cNvSpPr txBox="1"/>
          <p:nvPr>
            <p:ph idx="1" type="body"/>
          </p:nvPr>
        </p:nvSpPr>
        <p:spPr>
          <a:xfrm>
            <a:off x="387928" y="1413005"/>
            <a:ext cx="4048200" cy="300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SzPts val="1500"/>
              <a:buNone/>
              <a:defRPr b="1" sz="1500">
                <a:solidFill>
                  <a:schemeClr val="accent1"/>
                </a:solidFill>
                <a:latin typeface="Figtree"/>
                <a:ea typeface="Figtree"/>
                <a:cs typeface="Figtree"/>
                <a:sym typeface="Figtree"/>
              </a:defRPr>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07" name="Google Shape;307;p24"/>
          <p:cNvSpPr txBox="1"/>
          <p:nvPr>
            <p:ph idx="2" type="body"/>
          </p:nvPr>
        </p:nvSpPr>
        <p:spPr>
          <a:xfrm>
            <a:off x="387928" y="1769999"/>
            <a:ext cx="4048200" cy="3020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8" name="Google Shape;308;p24"/>
          <p:cNvSpPr txBox="1"/>
          <p:nvPr>
            <p:ph idx="10" type="dt"/>
          </p:nvPr>
        </p:nvSpPr>
        <p:spPr>
          <a:xfrm>
            <a:off x="387928" y="4854995"/>
            <a:ext cx="21195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9" name="Google Shape;309;p24"/>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0" name="Google Shape;310;p24"/>
          <p:cNvSpPr txBox="1"/>
          <p:nvPr>
            <p:ph idx="12" type="sldNum"/>
          </p:nvPr>
        </p:nvSpPr>
        <p:spPr>
          <a:xfrm>
            <a:off x="6635351" y="4854995"/>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
        <p:nvSpPr>
          <p:cNvPr id="311" name="Google Shape;311;p24"/>
          <p:cNvSpPr txBox="1"/>
          <p:nvPr>
            <p:ph idx="3" type="body"/>
          </p:nvPr>
        </p:nvSpPr>
        <p:spPr>
          <a:xfrm>
            <a:off x="4644410" y="1413005"/>
            <a:ext cx="4048200" cy="300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SzPts val="1500"/>
              <a:buNone/>
              <a:defRPr b="1" sz="1500">
                <a:solidFill>
                  <a:schemeClr val="accent1"/>
                </a:solidFill>
                <a:latin typeface="Figtree"/>
                <a:ea typeface="Figtree"/>
                <a:cs typeface="Figtree"/>
                <a:sym typeface="Figtree"/>
              </a:defRPr>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12" name="Google Shape;312;p24"/>
          <p:cNvSpPr txBox="1"/>
          <p:nvPr>
            <p:ph idx="4" type="body"/>
          </p:nvPr>
        </p:nvSpPr>
        <p:spPr>
          <a:xfrm>
            <a:off x="4644410" y="1769999"/>
            <a:ext cx="4048200" cy="3020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light blue">
  <p:cSld name="Comparison, light blue">
    <p:bg>
      <p:bgPr>
        <a:solidFill>
          <a:schemeClr val="accent4"/>
        </a:solidFill>
      </p:bgPr>
    </p:bg>
    <p:spTree>
      <p:nvGrpSpPr>
        <p:cNvPr id="313" name="Shape 313"/>
        <p:cNvGrpSpPr/>
        <p:nvPr/>
      </p:nvGrpSpPr>
      <p:grpSpPr>
        <a:xfrm>
          <a:off x="0" y="0"/>
          <a:ext cx="0" cy="0"/>
          <a:chOff x="0" y="0"/>
          <a:chExt cx="0" cy="0"/>
        </a:xfrm>
      </p:grpSpPr>
      <p:sp>
        <p:nvSpPr>
          <p:cNvPr id="314" name="Google Shape;314;p25"/>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315" name="Google Shape;315;p25"/>
          <p:cNvSpPr txBox="1"/>
          <p:nvPr>
            <p:ph type="title"/>
          </p:nvPr>
        </p:nvSpPr>
        <p:spPr>
          <a:xfrm>
            <a:off x="394855" y="912471"/>
            <a:ext cx="3752700" cy="7332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25"/>
          <p:cNvSpPr txBox="1"/>
          <p:nvPr>
            <p:ph idx="1" type="body"/>
          </p:nvPr>
        </p:nvSpPr>
        <p:spPr>
          <a:xfrm>
            <a:off x="394855" y="1711105"/>
            <a:ext cx="3752700" cy="3034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7" name="Google Shape;317;p25"/>
          <p:cNvSpPr txBox="1"/>
          <p:nvPr>
            <p:ph idx="10" type="dt"/>
          </p:nvPr>
        </p:nvSpPr>
        <p:spPr>
          <a:xfrm>
            <a:off x="394855" y="4854995"/>
            <a:ext cx="21126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8" name="Google Shape;318;p25"/>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25"/>
          <p:cNvSpPr txBox="1"/>
          <p:nvPr>
            <p:ph idx="12" type="sldNum"/>
          </p:nvPr>
        </p:nvSpPr>
        <p:spPr>
          <a:xfrm>
            <a:off x="6657325"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pic>
        <p:nvPicPr>
          <p:cNvPr id="320" name="Google Shape;320;p25"/>
          <p:cNvPicPr preferRelativeResize="0"/>
          <p:nvPr/>
        </p:nvPicPr>
        <p:blipFill rotWithShape="1">
          <a:blip r:embed="rId2">
            <a:alphaModFix/>
          </a:blip>
          <a:srcRect b="0" l="0" r="0" t="0"/>
          <a:stretch/>
        </p:blipFill>
        <p:spPr>
          <a:xfrm>
            <a:off x="206834" y="160060"/>
            <a:ext cx="575949" cy="644513"/>
          </a:xfrm>
          <a:prstGeom prst="rect">
            <a:avLst/>
          </a:prstGeom>
          <a:noFill/>
          <a:ln>
            <a:noFill/>
          </a:ln>
        </p:spPr>
      </p:pic>
      <p:sp>
        <p:nvSpPr>
          <p:cNvPr id="321" name="Google Shape;321;p25"/>
          <p:cNvSpPr txBox="1"/>
          <p:nvPr>
            <p:ph idx="2" type="body"/>
          </p:nvPr>
        </p:nvSpPr>
        <p:spPr>
          <a:xfrm>
            <a:off x="4966855" y="1711105"/>
            <a:ext cx="3752700" cy="3034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2" name="Google Shape;322;p25"/>
          <p:cNvSpPr txBox="1"/>
          <p:nvPr>
            <p:ph idx="3" type="body"/>
          </p:nvPr>
        </p:nvSpPr>
        <p:spPr>
          <a:xfrm>
            <a:off x="4966855" y="912255"/>
            <a:ext cx="3752700" cy="733500"/>
          </a:xfrm>
          <a:prstGeom prst="rect">
            <a:avLst/>
          </a:prstGeom>
          <a:noFill/>
          <a:ln>
            <a:noFill/>
          </a:ln>
        </p:spPr>
        <p:txBody>
          <a:bodyPr anchorCtr="0" anchor="t" bIns="34275" lIns="68575" spcFirstLastPara="1" rIns="68575" wrap="square" tIns="34275">
            <a:noAutofit/>
          </a:bodyPr>
          <a:lstStyle>
            <a:lvl1pPr indent="-228600" lvl="0" marL="457200" algn="l">
              <a:lnSpc>
                <a:spcPct val="80000"/>
              </a:lnSpc>
              <a:spcBef>
                <a:spcPts val="0"/>
              </a:spcBef>
              <a:spcAft>
                <a:spcPts val="0"/>
              </a:spcAft>
              <a:buSzPts val="2700"/>
              <a:buNone/>
              <a:defRPr b="1" sz="2700">
                <a:solidFill>
                  <a:srgbClr val="000061"/>
                </a:solidFill>
                <a:latin typeface="Figtree"/>
                <a:ea typeface="Figtree"/>
                <a:cs typeface="Figtree"/>
                <a:sym typeface="Figtree"/>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and">
  <p:cSld name="Comparison, sand">
    <p:bg>
      <p:bgPr>
        <a:solidFill>
          <a:schemeClr val="lt2"/>
        </a:solidFill>
      </p:bgPr>
    </p:bg>
    <p:spTree>
      <p:nvGrpSpPr>
        <p:cNvPr id="323" name="Shape 323"/>
        <p:cNvGrpSpPr/>
        <p:nvPr/>
      </p:nvGrpSpPr>
      <p:grpSpPr>
        <a:xfrm>
          <a:off x="0" y="0"/>
          <a:ext cx="0" cy="0"/>
          <a:chOff x="0" y="0"/>
          <a:chExt cx="0" cy="0"/>
        </a:xfrm>
      </p:grpSpPr>
      <p:sp>
        <p:nvSpPr>
          <p:cNvPr id="324" name="Google Shape;324;p26"/>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325" name="Google Shape;325;p26"/>
          <p:cNvSpPr txBox="1"/>
          <p:nvPr>
            <p:ph type="title"/>
          </p:nvPr>
        </p:nvSpPr>
        <p:spPr>
          <a:xfrm>
            <a:off x="394855" y="912471"/>
            <a:ext cx="3752700" cy="7332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6" name="Google Shape;326;p26"/>
          <p:cNvSpPr txBox="1"/>
          <p:nvPr>
            <p:ph idx="1" type="body"/>
          </p:nvPr>
        </p:nvSpPr>
        <p:spPr>
          <a:xfrm>
            <a:off x="394855" y="1711105"/>
            <a:ext cx="3752700" cy="3034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7" name="Google Shape;327;p26"/>
          <p:cNvSpPr txBox="1"/>
          <p:nvPr>
            <p:ph idx="10" type="dt"/>
          </p:nvPr>
        </p:nvSpPr>
        <p:spPr>
          <a:xfrm>
            <a:off x="394855" y="4854995"/>
            <a:ext cx="21126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26"/>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26"/>
          <p:cNvSpPr txBox="1"/>
          <p:nvPr>
            <p:ph idx="12" type="sldNum"/>
          </p:nvPr>
        </p:nvSpPr>
        <p:spPr>
          <a:xfrm>
            <a:off x="6657325"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pic>
        <p:nvPicPr>
          <p:cNvPr id="330" name="Google Shape;330;p26"/>
          <p:cNvPicPr preferRelativeResize="0"/>
          <p:nvPr/>
        </p:nvPicPr>
        <p:blipFill rotWithShape="1">
          <a:blip r:embed="rId2">
            <a:alphaModFix/>
          </a:blip>
          <a:srcRect b="0" l="0" r="0" t="0"/>
          <a:stretch/>
        </p:blipFill>
        <p:spPr>
          <a:xfrm>
            <a:off x="206834" y="160060"/>
            <a:ext cx="575949" cy="644513"/>
          </a:xfrm>
          <a:prstGeom prst="rect">
            <a:avLst/>
          </a:prstGeom>
          <a:noFill/>
          <a:ln>
            <a:noFill/>
          </a:ln>
        </p:spPr>
      </p:pic>
      <p:sp>
        <p:nvSpPr>
          <p:cNvPr id="331" name="Google Shape;331;p26"/>
          <p:cNvSpPr txBox="1"/>
          <p:nvPr>
            <p:ph idx="2" type="body"/>
          </p:nvPr>
        </p:nvSpPr>
        <p:spPr>
          <a:xfrm>
            <a:off x="4966855" y="1711105"/>
            <a:ext cx="3752700" cy="3034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2" name="Google Shape;332;p26"/>
          <p:cNvSpPr txBox="1"/>
          <p:nvPr>
            <p:ph idx="3" type="body"/>
          </p:nvPr>
        </p:nvSpPr>
        <p:spPr>
          <a:xfrm>
            <a:off x="4966855" y="912255"/>
            <a:ext cx="3752700" cy="733500"/>
          </a:xfrm>
          <a:prstGeom prst="rect">
            <a:avLst/>
          </a:prstGeom>
          <a:noFill/>
          <a:ln>
            <a:noFill/>
          </a:ln>
        </p:spPr>
        <p:txBody>
          <a:bodyPr anchorCtr="0" anchor="t" bIns="34275" lIns="68575" spcFirstLastPara="1" rIns="68575" wrap="square" tIns="34275">
            <a:noAutofit/>
          </a:bodyPr>
          <a:lstStyle>
            <a:lvl1pPr indent="-228600" lvl="0" marL="457200" algn="l">
              <a:lnSpc>
                <a:spcPct val="80000"/>
              </a:lnSpc>
              <a:spcBef>
                <a:spcPts val="0"/>
              </a:spcBef>
              <a:spcAft>
                <a:spcPts val="0"/>
              </a:spcAft>
              <a:buSzPts val="2700"/>
              <a:buNone/>
              <a:defRPr b="1" sz="2700">
                <a:solidFill>
                  <a:srgbClr val="000061"/>
                </a:solidFill>
                <a:latin typeface="Figtree"/>
                <a:ea typeface="Figtree"/>
                <a:cs typeface="Figtree"/>
                <a:sym typeface="Figtree"/>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KTH blue">
  <p:cSld name="Comparison, KTH blue">
    <p:bg>
      <p:bgPr>
        <a:solidFill>
          <a:schemeClr val="accent1"/>
        </a:solidFill>
      </p:bgPr>
    </p:bg>
    <p:spTree>
      <p:nvGrpSpPr>
        <p:cNvPr id="333" name="Shape 333"/>
        <p:cNvGrpSpPr/>
        <p:nvPr/>
      </p:nvGrpSpPr>
      <p:grpSpPr>
        <a:xfrm>
          <a:off x="0" y="0"/>
          <a:ext cx="0" cy="0"/>
          <a:chOff x="0" y="0"/>
          <a:chExt cx="0" cy="0"/>
        </a:xfrm>
      </p:grpSpPr>
      <p:sp>
        <p:nvSpPr>
          <p:cNvPr id="334" name="Google Shape;334;p27"/>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335" name="Google Shape;335;p27"/>
          <p:cNvSpPr txBox="1"/>
          <p:nvPr>
            <p:ph type="title"/>
          </p:nvPr>
        </p:nvSpPr>
        <p:spPr>
          <a:xfrm>
            <a:off x="401782" y="912471"/>
            <a:ext cx="3745800" cy="7332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6" name="Google Shape;336;p27"/>
          <p:cNvSpPr txBox="1"/>
          <p:nvPr>
            <p:ph idx="1" type="body"/>
          </p:nvPr>
        </p:nvSpPr>
        <p:spPr>
          <a:xfrm>
            <a:off x="401782" y="1711105"/>
            <a:ext cx="3745800" cy="3034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7" name="Google Shape;337;p27"/>
          <p:cNvSpPr txBox="1"/>
          <p:nvPr>
            <p:ph idx="10" type="dt"/>
          </p:nvPr>
        </p:nvSpPr>
        <p:spPr>
          <a:xfrm>
            <a:off x="374073" y="4854995"/>
            <a:ext cx="21333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8" name="Google Shape;338;p27"/>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9" name="Google Shape;339;p27"/>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pic>
        <p:nvPicPr>
          <p:cNvPr id="340" name="Google Shape;340;p27"/>
          <p:cNvPicPr preferRelativeResize="0"/>
          <p:nvPr/>
        </p:nvPicPr>
        <p:blipFill rotWithShape="1">
          <a:blip r:embed="rId2">
            <a:alphaModFix/>
          </a:blip>
          <a:srcRect b="0" l="0" r="0" t="0"/>
          <a:stretch/>
        </p:blipFill>
        <p:spPr>
          <a:xfrm>
            <a:off x="206834" y="160060"/>
            <a:ext cx="575949" cy="644513"/>
          </a:xfrm>
          <a:prstGeom prst="rect">
            <a:avLst/>
          </a:prstGeom>
          <a:noFill/>
          <a:ln>
            <a:noFill/>
          </a:ln>
        </p:spPr>
      </p:pic>
      <p:sp>
        <p:nvSpPr>
          <p:cNvPr id="341" name="Google Shape;341;p27"/>
          <p:cNvSpPr txBox="1"/>
          <p:nvPr>
            <p:ph idx="2" type="body"/>
          </p:nvPr>
        </p:nvSpPr>
        <p:spPr>
          <a:xfrm>
            <a:off x="4946073" y="1711105"/>
            <a:ext cx="3773400" cy="3034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lt1"/>
              </a:buClr>
              <a:buSzPts val="1400"/>
              <a:buChar char="•"/>
              <a:defRPr>
                <a:solidFill>
                  <a:schemeClr val="lt1"/>
                </a:solidFill>
              </a:defRPr>
            </a:lvl1pPr>
            <a:lvl2pPr indent="-304800" lvl="1" marL="914400" algn="l">
              <a:lnSpc>
                <a:spcPct val="90000"/>
              </a:lnSpc>
              <a:spcBef>
                <a:spcPts val="400"/>
              </a:spcBef>
              <a:spcAft>
                <a:spcPts val="0"/>
              </a:spcAft>
              <a:buClr>
                <a:schemeClr val="lt1"/>
              </a:buClr>
              <a:buSzPts val="1200"/>
              <a:buChar char="•"/>
              <a:defRPr>
                <a:solidFill>
                  <a:schemeClr val="lt1"/>
                </a:solidFill>
              </a:defRPr>
            </a:lvl2pPr>
            <a:lvl3pPr indent="-298450" lvl="2" marL="1371600" algn="l">
              <a:lnSpc>
                <a:spcPct val="90000"/>
              </a:lnSpc>
              <a:spcBef>
                <a:spcPts val="400"/>
              </a:spcBef>
              <a:spcAft>
                <a:spcPts val="0"/>
              </a:spcAft>
              <a:buClr>
                <a:schemeClr val="lt1"/>
              </a:buClr>
              <a:buSzPts val="1100"/>
              <a:buChar char="•"/>
              <a:defRPr>
                <a:solidFill>
                  <a:schemeClr val="lt1"/>
                </a:solidFill>
              </a:defRPr>
            </a:lvl3pPr>
            <a:lvl4pPr indent="-285750" lvl="3" marL="1828800" algn="l">
              <a:lnSpc>
                <a:spcPct val="90000"/>
              </a:lnSpc>
              <a:spcBef>
                <a:spcPts val="400"/>
              </a:spcBef>
              <a:spcAft>
                <a:spcPts val="0"/>
              </a:spcAft>
              <a:buClr>
                <a:schemeClr val="lt1"/>
              </a:buClr>
              <a:buSzPts val="900"/>
              <a:buChar char="•"/>
              <a:defRPr>
                <a:solidFill>
                  <a:schemeClr val="lt1"/>
                </a:solidFill>
              </a:defRPr>
            </a:lvl4pPr>
            <a:lvl5pPr indent="-285750" lvl="4" marL="2286000" algn="l">
              <a:lnSpc>
                <a:spcPct val="90000"/>
              </a:lnSpc>
              <a:spcBef>
                <a:spcPts val="400"/>
              </a:spcBef>
              <a:spcAft>
                <a:spcPts val="0"/>
              </a:spcAft>
              <a:buClr>
                <a:schemeClr val="lt1"/>
              </a:buClr>
              <a:buSzPts val="9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2" name="Google Shape;342;p27"/>
          <p:cNvSpPr txBox="1"/>
          <p:nvPr>
            <p:ph idx="3" type="body"/>
          </p:nvPr>
        </p:nvSpPr>
        <p:spPr>
          <a:xfrm>
            <a:off x="4966855" y="912255"/>
            <a:ext cx="3752700" cy="733500"/>
          </a:xfrm>
          <a:prstGeom prst="rect">
            <a:avLst/>
          </a:prstGeom>
          <a:noFill/>
          <a:ln>
            <a:noFill/>
          </a:ln>
        </p:spPr>
        <p:txBody>
          <a:bodyPr anchorCtr="0" anchor="t" bIns="34275" lIns="68575" spcFirstLastPara="1" rIns="68575" wrap="square" tIns="34275">
            <a:noAutofit/>
          </a:bodyPr>
          <a:lstStyle>
            <a:lvl1pPr indent="-228600" lvl="0" marL="457200" algn="l">
              <a:lnSpc>
                <a:spcPct val="80000"/>
              </a:lnSpc>
              <a:spcBef>
                <a:spcPts val="0"/>
              </a:spcBef>
              <a:spcAft>
                <a:spcPts val="0"/>
              </a:spcAft>
              <a:buSzPts val="2700"/>
              <a:buNone/>
              <a:defRPr b="1" sz="2700">
                <a:solidFill>
                  <a:schemeClr val="lt1"/>
                </a:solidFill>
                <a:latin typeface="Figtree"/>
                <a:ea typeface="Figtree"/>
                <a:cs typeface="Figtree"/>
                <a:sym typeface="Figtree"/>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navy blue">
  <p:cSld name="Comparison, navy blue">
    <p:bg>
      <p:bgPr>
        <a:solidFill>
          <a:schemeClr val="dk2"/>
        </a:solidFill>
      </p:bgPr>
    </p:bg>
    <p:spTree>
      <p:nvGrpSpPr>
        <p:cNvPr id="343" name="Shape 343"/>
        <p:cNvGrpSpPr/>
        <p:nvPr/>
      </p:nvGrpSpPr>
      <p:grpSpPr>
        <a:xfrm>
          <a:off x="0" y="0"/>
          <a:ext cx="0" cy="0"/>
          <a:chOff x="0" y="0"/>
          <a:chExt cx="0" cy="0"/>
        </a:xfrm>
      </p:grpSpPr>
      <p:sp>
        <p:nvSpPr>
          <p:cNvPr id="344" name="Google Shape;344;p28"/>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345" name="Google Shape;345;p28"/>
          <p:cNvSpPr txBox="1"/>
          <p:nvPr>
            <p:ph type="title"/>
          </p:nvPr>
        </p:nvSpPr>
        <p:spPr>
          <a:xfrm>
            <a:off x="394855" y="912471"/>
            <a:ext cx="3752700" cy="7332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6" name="Google Shape;346;p28"/>
          <p:cNvSpPr txBox="1"/>
          <p:nvPr>
            <p:ph idx="1" type="body"/>
          </p:nvPr>
        </p:nvSpPr>
        <p:spPr>
          <a:xfrm>
            <a:off x="394855" y="1711105"/>
            <a:ext cx="3752700" cy="3034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7" name="Google Shape;347;p28"/>
          <p:cNvSpPr txBox="1"/>
          <p:nvPr>
            <p:ph idx="2" type="body"/>
          </p:nvPr>
        </p:nvSpPr>
        <p:spPr>
          <a:xfrm>
            <a:off x="4996460" y="1711105"/>
            <a:ext cx="3696300" cy="3034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solidFill>
                  <a:schemeClr val="lt1"/>
                </a:solidFill>
              </a:defRPr>
            </a:lvl1pPr>
            <a:lvl2pPr indent="-304800" lvl="1" marL="914400" algn="l">
              <a:lnSpc>
                <a:spcPct val="90000"/>
              </a:lnSpc>
              <a:spcBef>
                <a:spcPts val="400"/>
              </a:spcBef>
              <a:spcAft>
                <a:spcPts val="0"/>
              </a:spcAft>
              <a:buSzPts val="1200"/>
              <a:buChar char="•"/>
              <a:defRPr>
                <a:solidFill>
                  <a:schemeClr val="lt1"/>
                </a:solidFill>
              </a:defRPr>
            </a:lvl2pPr>
            <a:lvl3pPr indent="-298450" lvl="2" marL="1371600" algn="l">
              <a:lnSpc>
                <a:spcPct val="90000"/>
              </a:lnSpc>
              <a:spcBef>
                <a:spcPts val="400"/>
              </a:spcBef>
              <a:spcAft>
                <a:spcPts val="0"/>
              </a:spcAft>
              <a:buSzPts val="1100"/>
              <a:buChar char="•"/>
              <a:defRPr>
                <a:solidFill>
                  <a:schemeClr val="lt1"/>
                </a:solidFill>
              </a:defRPr>
            </a:lvl3pPr>
            <a:lvl4pPr indent="-285750" lvl="3" marL="1828800" algn="l">
              <a:lnSpc>
                <a:spcPct val="90000"/>
              </a:lnSpc>
              <a:spcBef>
                <a:spcPts val="400"/>
              </a:spcBef>
              <a:spcAft>
                <a:spcPts val="0"/>
              </a:spcAft>
              <a:buSzPts val="900"/>
              <a:buChar char="•"/>
              <a:defRPr>
                <a:solidFill>
                  <a:schemeClr val="lt1"/>
                </a:solidFill>
              </a:defRPr>
            </a:lvl4pPr>
            <a:lvl5pPr indent="-285750" lvl="4" marL="2286000" algn="l">
              <a:lnSpc>
                <a:spcPct val="90000"/>
              </a:lnSpc>
              <a:spcBef>
                <a:spcPts val="400"/>
              </a:spcBef>
              <a:spcAft>
                <a:spcPts val="0"/>
              </a:spcAft>
              <a:buSzPts val="9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8" name="Google Shape;348;p28"/>
          <p:cNvSpPr txBox="1"/>
          <p:nvPr>
            <p:ph idx="10" type="dt"/>
          </p:nvPr>
        </p:nvSpPr>
        <p:spPr>
          <a:xfrm>
            <a:off x="394855" y="4854995"/>
            <a:ext cx="21126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9" name="Google Shape;349;p28"/>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0" name="Google Shape;350;p28"/>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pic>
        <p:nvPicPr>
          <p:cNvPr id="351" name="Google Shape;351;p28"/>
          <p:cNvPicPr preferRelativeResize="0"/>
          <p:nvPr/>
        </p:nvPicPr>
        <p:blipFill rotWithShape="1">
          <a:blip r:embed="rId2">
            <a:alphaModFix/>
          </a:blip>
          <a:srcRect b="0" l="0" r="0" t="0"/>
          <a:stretch/>
        </p:blipFill>
        <p:spPr>
          <a:xfrm>
            <a:off x="206834" y="160060"/>
            <a:ext cx="575949" cy="644513"/>
          </a:xfrm>
          <a:prstGeom prst="rect">
            <a:avLst/>
          </a:prstGeom>
          <a:noFill/>
          <a:ln>
            <a:noFill/>
          </a:ln>
        </p:spPr>
      </p:pic>
      <p:sp>
        <p:nvSpPr>
          <p:cNvPr id="352" name="Google Shape;352;p28"/>
          <p:cNvSpPr txBox="1"/>
          <p:nvPr>
            <p:ph idx="3" type="body"/>
          </p:nvPr>
        </p:nvSpPr>
        <p:spPr>
          <a:xfrm>
            <a:off x="4966855" y="912255"/>
            <a:ext cx="3752700" cy="733500"/>
          </a:xfrm>
          <a:prstGeom prst="rect">
            <a:avLst/>
          </a:prstGeom>
          <a:noFill/>
          <a:ln>
            <a:noFill/>
          </a:ln>
        </p:spPr>
        <p:txBody>
          <a:bodyPr anchorCtr="0" anchor="t" bIns="34275" lIns="68575" spcFirstLastPara="1" rIns="68575" wrap="square" tIns="34275">
            <a:noAutofit/>
          </a:bodyPr>
          <a:lstStyle>
            <a:lvl1pPr indent="-228600" lvl="0" marL="457200" algn="l">
              <a:lnSpc>
                <a:spcPct val="80000"/>
              </a:lnSpc>
              <a:spcBef>
                <a:spcPts val="0"/>
              </a:spcBef>
              <a:spcAft>
                <a:spcPts val="0"/>
              </a:spcAft>
              <a:buSzPts val="2700"/>
              <a:buNone/>
              <a:defRPr b="1" sz="2700">
                <a:solidFill>
                  <a:schemeClr val="lt1"/>
                </a:solidFill>
                <a:latin typeface="Figtree"/>
                <a:ea typeface="Figtree"/>
                <a:cs typeface="Figtree"/>
                <a:sym typeface="Figtree"/>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green">
  <p:cSld name="Comparison, green">
    <p:bg>
      <p:bgPr>
        <a:solidFill>
          <a:srgbClr val="C7EBBA"/>
        </a:solidFill>
      </p:bgPr>
    </p:bg>
    <p:spTree>
      <p:nvGrpSpPr>
        <p:cNvPr id="353" name="Shape 353"/>
        <p:cNvGrpSpPr/>
        <p:nvPr/>
      </p:nvGrpSpPr>
      <p:grpSpPr>
        <a:xfrm>
          <a:off x="0" y="0"/>
          <a:ext cx="0" cy="0"/>
          <a:chOff x="0" y="0"/>
          <a:chExt cx="0" cy="0"/>
        </a:xfrm>
      </p:grpSpPr>
      <p:sp>
        <p:nvSpPr>
          <p:cNvPr id="354" name="Google Shape;354;p29"/>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355" name="Google Shape;355;p29"/>
          <p:cNvSpPr txBox="1"/>
          <p:nvPr>
            <p:ph type="title"/>
          </p:nvPr>
        </p:nvSpPr>
        <p:spPr>
          <a:xfrm>
            <a:off x="374073" y="912471"/>
            <a:ext cx="3773400" cy="7332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6" name="Google Shape;356;p29"/>
          <p:cNvSpPr txBox="1"/>
          <p:nvPr>
            <p:ph idx="1" type="body"/>
          </p:nvPr>
        </p:nvSpPr>
        <p:spPr>
          <a:xfrm>
            <a:off x="374073" y="1711105"/>
            <a:ext cx="3773400" cy="3034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7" name="Google Shape;357;p29"/>
          <p:cNvSpPr txBox="1"/>
          <p:nvPr>
            <p:ph idx="10" type="dt"/>
          </p:nvPr>
        </p:nvSpPr>
        <p:spPr>
          <a:xfrm>
            <a:off x="374073" y="4854995"/>
            <a:ext cx="21333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8" name="Google Shape;358;p29"/>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9" name="Google Shape;359;p29"/>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pic>
        <p:nvPicPr>
          <p:cNvPr id="360" name="Google Shape;360;p29"/>
          <p:cNvPicPr preferRelativeResize="0"/>
          <p:nvPr/>
        </p:nvPicPr>
        <p:blipFill rotWithShape="1">
          <a:blip r:embed="rId2">
            <a:alphaModFix/>
          </a:blip>
          <a:srcRect b="0" l="0" r="0" t="0"/>
          <a:stretch/>
        </p:blipFill>
        <p:spPr>
          <a:xfrm>
            <a:off x="206834" y="160060"/>
            <a:ext cx="575949" cy="644513"/>
          </a:xfrm>
          <a:prstGeom prst="rect">
            <a:avLst/>
          </a:prstGeom>
          <a:noFill/>
          <a:ln>
            <a:noFill/>
          </a:ln>
        </p:spPr>
      </p:pic>
      <p:sp>
        <p:nvSpPr>
          <p:cNvPr id="361" name="Google Shape;361;p29"/>
          <p:cNvSpPr txBox="1"/>
          <p:nvPr>
            <p:ph idx="2" type="body"/>
          </p:nvPr>
        </p:nvSpPr>
        <p:spPr>
          <a:xfrm>
            <a:off x="4946073" y="1709176"/>
            <a:ext cx="3759600" cy="3034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2" name="Google Shape;362;p29"/>
          <p:cNvSpPr txBox="1"/>
          <p:nvPr>
            <p:ph idx="3" type="body"/>
          </p:nvPr>
        </p:nvSpPr>
        <p:spPr>
          <a:xfrm>
            <a:off x="4946073" y="912255"/>
            <a:ext cx="3773400" cy="733500"/>
          </a:xfrm>
          <a:prstGeom prst="rect">
            <a:avLst/>
          </a:prstGeom>
          <a:noFill/>
          <a:ln>
            <a:noFill/>
          </a:ln>
        </p:spPr>
        <p:txBody>
          <a:bodyPr anchorCtr="0" anchor="t" bIns="34275" lIns="68575" spcFirstLastPara="1" rIns="68575" wrap="square" tIns="34275">
            <a:noAutofit/>
          </a:bodyPr>
          <a:lstStyle>
            <a:lvl1pPr indent="-228600" lvl="0" marL="457200" algn="l">
              <a:lnSpc>
                <a:spcPct val="80000"/>
              </a:lnSpc>
              <a:spcBef>
                <a:spcPts val="0"/>
              </a:spcBef>
              <a:spcAft>
                <a:spcPts val="0"/>
              </a:spcAft>
              <a:buSzPts val="2700"/>
              <a:buNone/>
              <a:defRPr b="1" sz="2700">
                <a:solidFill>
                  <a:srgbClr val="000061"/>
                </a:solidFill>
                <a:latin typeface="Figtree"/>
                <a:ea typeface="Figtree"/>
                <a:cs typeface="Figtree"/>
                <a:sym typeface="Figtree"/>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eal">
  <p:cSld name="Comparison, teal">
    <p:bg>
      <p:bgPr>
        <a:solidFill>
          <a:srgbClr val="B2E0E0"/>
        </a:solidFill>
      </p:bgPr>
    </p:bg>
    <p:spTree>
      <p:nvGrpSpPr>
        <p:cNvPr id="363" name="Shape 363"/>
        <p:cNvGrpSpPr/>
        <p:nvPr/>
      </p:nvGrpSpPr>
      <p:grpSpPr>
        <a:xfrm>
          <a:off x="0" y="0"/>
          <a:ext cx="0" cy="0"/>
          <a:chOff x="0" y="0"/>
          <a:chExt cx="0" cy="0"/>
        </a:xfrm>
      </p:grpSpPr>
      <p:sp>
        <p:nvSpPr>
          <p:cNvPr id="364" name="Google Shape;364;p30"/>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365" name="Google Shape;365;p30"/>
          <p:cNvSpPr txBox="1"/>
          <p:nvPr>
            <p:ph type="title"/>
          </p:nvPr>
        </p:nvSpPr>
        <p:spPr>
          <a:xfrm>
            <a:off x="381000" y="912471"/>
            <a:ext cx="3766500" cy="7332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6" name="Google Shape;366;p30"/>
          <p:cNvSpPr txBox="1"/>
          <p:nvPr>
            <p:ph idx="1" type="body"/>
          </p:nvPr>
        </p:nvSpPr>
        <p:spPr>
          <a:xfrm>
            <a:off x="381000" y="1711105"/>
            <a:ext cx="3766500" cy="3034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7" name="Google Shape;367;p30"/>
          <p:cNvSpPr txBox="1"/>
          <p:nvPr>
            <p:ph idx="10" type="dt"/>
          </p:nvPr>
        </p:nvSpPr>
        <p:spPr>
          <a:xfrm>
            <a:off x="381000" y="4854995"/>
            <a:ext cx="2126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8" name="Google Shape;368;p30"/>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9" name="Google Shape;369;p30"/>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pic>
        <p:nvPicPr>
          <p:cNvPr id="370" name="Google Shape;370;p30"/>
          <p:cNvPicPr preferRelativeResize="0"/>
          <p:nvPr/>
        </p:nvPicPr>
        <p:blipFill rotWithShape="1">
          <a:blip r:embed="rId2">
            <a:alphaModFix/>
          </a:blip>
          <a:srcRect b="0" l="0" r="0" t="0"/>
          <a:stretch/>
        </p:blipFill>
        <p:spPr>
          <a:xfrm>
            <a:off x="206834" y="160060"/>
            <a:ext cx="575949" cy="644513"/>
          </a:xfrm>
          <a:prstGeom prst="rect">
            <a:avLst/>
          </a:prstGeom>
          <a:noFill/>
          <a:ln>
            <a:noFill/>
          </a:ln>
        </p:spPr>
      </p:pic>
      <p:sp>
        <p:nvSpPr>
          <p:cNvPr id="371" name="Google Shape;371;p30"/>
          <p:cNvSpPr txBox="1"/>
          <p:nvPr>
            <p:ph idx="2" type="body"/>
          </p:nvPr>
        </p:nvSpPr>
        <p:spPr>
          <a:xfrm>
            <a:off x="4953000" y="1709176"/>
            <a:ext cx="3759600" cy="3034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2" name="Google Shape;372;p30"/>
          <p:cNvSpPr txBox="1"/>
          <p:nvPr>
            <p:ph idx="3" type="body"/>
          </p:nvPr>
        </p:nvSpPr>
        <p:spPr>
          <a:xfrm>
            <a:off x="4966855" y="912255"/>
            <a:ext cx="3752700" cy="733500"/>
          </a:xfrm>
          <a:prstGeom prst="rect">
            <a:avLst/>
          </a:prstGeom>
          <a:noFill/>
          <a:ln>
            <a:noFill/>
          </a:ln>
        </p:spPr>
        <p:txBody>
          <a:bodyPr anchorCtr="0" anchor="t" bIns="34275" lIns="68575" spcFirstLastPara="1" rIns="68575" wrap="square" tIns="34275">
            <a:noAutofit/>
          </a:bodyPr>
          <a:lstStyle>
            <a:lvl1pPr indent="-228600" lvl="0" marL="457200" algn="l">
              <a:lnSpc>
                <a:spcPct val="80000"/>
              </a:lnSpc>
              <a:spcBef>
                <a:spcPts val="0"/>
              </a:spcBef>
              <a:spcAft>
                <a:spcPts val="0"/>
              </a:spcAft>
              <a:buSzPts val="2700"/>
              <a:buNone/>
              <a:defRPr b="1" sz="2700">
                <a:solidFill>
                  <a:srgbClr val="000061"/>
                </a:solidFill>
                <a:latin typeface="Figtree"/>
                <a:ea typeface="Figtree"/>
                <a:cs typeface="Figtree"/>
                <a:sym typeface="Figtree"/>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showMasterSp="0">
  <p:cSld name="Logo">
    <p:bg>
      <p:bgPr>
        <a:solidFill>
          <a:schemeClr val="accent1"/>
        </a:solidFill>
      </p:bgPr>
    </p:bg>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0" l="0" r="0" t="0"/>
          <a:stretch/>
        </p:blipFill>
        <p:spPr>
          <a:xfrm>
            <a:off x="3603285" y="1277415"/>
            <a:ext cx="1937430" cy="2168073"/>
          </a:xfrm>
          <a:prstGeom prst="rect">
            <a:avLst/>
          </a:prstGeom>
          <a:noFill/>
          <a:ln>
            <a:noFill/>
          </a:ln>
        </p:spPr>
      </p:pic>
      <p:sp>
        <p:nvSpPr>
          <p:cNvPr id="29" name="Google Shape;29;p4"/>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 name="Google Shape;30;p4"/>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p4"/>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pic>
        <p:nvPicPr>
          <p:cNvPr id="32" name="Google Shape;32;p4"/>
          <p:cNvPicPr preferRelativeResize="0"/>
          <p:nvPr/>
        </p:nvPicPr>
        <p:blipFill rotWithShape="1">
          <a:blip r:embed="rId3">
            <a:alphaModFix/>
          </a:blip>
          <a:srcRect b="32409" l="0" r="73936" t="0"/>
          <a:stretch/>
        </p:blipFill>
        <p:spPr>
          <a:xfrm>
            <a:off x="-1" y="1"/>
            <a:ext cx="2383325" cy="3476532"/>
          </a:xfrm>
          <a:prstGeom prst="rect">
            <a:avLst/>
          </a:prstGeom>
          <a:noFill/>
          <a:ln>
            <a:noFill/>
          </a:ln>
        </p:spPr>
      </p:pic>
      <p:pic>
        <p:nvPicPr>
          <p:cNvPr id="33" name="Google Shape;33;p4"/>
          <p:cNvPicPr preferRelativeResize="0"/>
          <p:nvPr/>
        </p:nvPicPr>
        <p:blipFill rotWithShape="1">
          <a:blip r:embed="rId4">
            <a:alphaModFix/>
          </a:blip>
          <a:srcRect b="-1" l="0" r="75198" t="72740"/>
          <a:stretch/>
        </p:blipFill>
        <p:spPr>
          <a:xfrm flipH="1">
            <a:off x="6874912" y="3741344"/>
            <a:ext cx="2267894" cy="140215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red">
  <p:cSld name="Comparison, red">
    <p:bg>
      <p:bgPr>
        <a:solidFill>
          <a:srgbClr val="FFCCC4"/>
        </a:solidFill>
      </p:bgPr>
    </p:bg>
    <p:spTree>
      <p:nvGrpSpPr>
        <p:cNvPr id="373" name="Shape 373"/>
        <p:cNvGrpSpPr/>
        <p:nvPr/>
      </p:nvGrpSpPr>
      <p:grpSpPr>
        <a:xfrm>
          <a:off x="0" y="0"/>
          <a:ext cx="0" cy="0"/>
          <a:chOff x="0" y="0"/>
          <a:chExt cx="0" cy="0"/>
        </a:xfrm>
      </p:grpSpPr>
      <p:sp>
        <p:nvSpPr>
          <p:cNvPr id="374" name="Google Shape;374;p31"/>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375" name="Google Shape;375;p31"/>
          <p:cNvSpPr txBox="1"/>
          <p:nvPr>
            <p:ph type="title"/>
          </p:nvPr>
        </p:nvSpPr>
        <p:spPr>
          <a:xfrm>
            <a:off x="374073" y="912471"/>
            <a:ext cx="3773400" cy="7332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6" name="Google Shape;376;p31"/>
          <p:cNvSpPr txBox="1"/>
          <p:nvPr>
            <p:ph idx="1" type="body"/>
          </p:nvPr>
        </p:nvSpPr>
        <p:spPr>
          <a:xfrm>
            <a:off x="374073" y="1711105"/>
            <a:ext cx="3773400" cy="3034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7" name="Google Shape;377;p31"/>
          <p:cNvSpPr txBox="1"/>
          <p:nvPr>
            <p:ph idx="10" type="dt"/>
          </p:nvPr>
        </p:nvSpPr>
        <p:spPr>
          <a:xfrm>
            <a:off x="374073" y="4854995"/>
            <a:ext cx="21333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8" name="Google Shape;378;p31"/>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9" name="Google Shape;379;p31"/>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pic>
        <p:nvPicPr>
          <p:cNvPr id="380" name="Google Shape;380;p31"/>
          <p:cNvPicPr preferRelativeResize="0"/>
          <p:nvPr/>
        </p:nvPicPr>
        <p:blipFill rotWithShape="1">
          <a:blip r:embed="rId2">
            <a:alphaModFix/>
          </a:blip>
          <a:srcRect b="0" l="0" r="0" t="0"/>
          <a:stretch/>
        </p:blipFill>
        <p:spPr>
          <a:xfrm>
            <a:off x="206834" y="160060"/>
            <a:ext cx="575949" cy="644513"/>
          </a:xfrm>
          <a:prstGeom prst="rect">
            <a:avLst/>
          </a:prstGeom>
          <a:noFill/>
          <a:ln>
            <a:noFill/>
          </a:ln>
        </p:spPr>
      </p:pic>
      <p:sp>
        <p:nvSpPr>
          <p:cNvPr id="381" name="Google Shape;381;p31"/>
          <p:cNvSpPr txBox="1"/>
          <p:nvPr>
            <p:ph idx="2" type="body"/>
          </p:nvPr>
        </p:nvSpPr>
        <p:spPr>
          <a:xfrm>
            <a:off x="4946073" y="1711105"/>
            <a:ext cx="3759600" cy="3034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2" name="Google Shape;382;p31"/>
          <p:cNvSpPr txBox="1"/>
          <p:nvPr>
            <p:ph idx="3" type="body"/>
          </p:nvPr>
        </p:nvSpPr>
        <p:spPr>
          <a:xfrm>
            <a:off x="4966855" y="912255"/>
            <a:ext cx="3752700" cy="733500"/>
          </a:xfrm>
          <a:prstGeom prst="rect">
            <a:avLst/>
          </a:prstGeom>
          <a:noFill/>
          <a:ln>
            <a:noFill/>
          </a:ln>
        </p:spPr>
        <p:txBody>
          <a:bodyPr anchorCtr="0" anchor="t" bIns="34275" lIns="68575" spcFirstLastPara="1" rIns="68575" wrap="square" tIns="34275">
            <a:noAutofit/>
          </a:bodyPr>
          <a:lstStyle>
            <a:lvl1pPr indent="-228600" lvl="0" marL="457200" algn="l">
              <a:lnSpc>
                <a:spcPct val="80000"/>
              </a:lnSpc>
              <a:spcBef>
                <a:spcPts val="0"/>
              </a:spcBef>
              <a:spcAft>
                <a:spcPts val="0"/>
              </a:spcAft>
              <a:buSzPts val="2700"/>
              <a:buNone/>
              <a:defRPr b="1" sz="2700">
                <a:solidFill>
                  <a:srgbClr val="000061"/>
                </a:solidFill>
                <a:latin typeface="Figtree"/>
                <a:ea typeface="Figtree"/>
                <a:cs typeface="Figtree"/>
                <a:sym typeface="Figtree"/>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yellow">
  <p:cSld name="Comparison, yellow">
    <p:bg>
      <p:bgPr>
        <a:solidFill>
          <a:srgbClr val="FFF0B0"/>
        </a:solidFill>
      </p:bgPr>
    </p:bg>
    <p:spTree>
      <p:nvGrpSpPr>
        <p:cNvPr id="383" name="Shape 383"/>
        <p:cNvGrpSpPr/>
        <p:nvPr/>
      </p:nvGrpSpPr>
      <p:grpSpPr>
        <a:xfrm>
          <a:off x="0" y="0"/>
          <a:ext cx="0" cy="0"/>
          <a:chOff x="0" y="0"/>
          <a:chExt cx="0" cy="0"/>
        </a:xfrm>
      </p:grpSpPr>
      <p:sp>
        <p:nvSpPr>
          <p:cNvPr id="384" name="Google Shape;384;p32"/>
          <p:cNvSpPr/>
          <p:nvPr/>
        </p:nvSpPr>
        <p:spPr>
          <a:xfrm>
            <a:off x="0" y="0"/>
            <a:ext cx="4572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385" name="Google Shape;385;p32"/>
          <p:cNvSpPr txBox="1"/>
          <p:nvPr>
            <p:ph type="title"/>
          </p:nvPr>
        </p:nvSpPr>
        <p:spPr>
          <a:xfrm>
            <a:off x="387927" y="912471"/>
            <a:ext cx="3759600" cy="7332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6" name="Google Shape;386;p32"/>
          <p:cNvSpPr txBox="1"/>
          <p:nvPr>
            <p:ph idx="1" type="body"/>
          </p:nvPr>
        </p:nvSpPr>
        <p:spPr>
          <a:xfrm>
            <a:off x="387927" y="1711105"/>
            <a:ext cx="3759600" cy="3034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7" name="Google Shape;387;p32"/>
          <p:cNvSpPr txBox="1"/>
          <p:nvPr>
            <p:ph idx="10" type="dt"/>
          </p:nvPr>
        </p:nvSpPr>
        <p:spPr>
          <a:xfrm>
            <a:off x="387927" y="4854995"/>
            <a:ext cx="21195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8" name="Google Shape;388;p32"/>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9" name="Google Shape;389;p32"/>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pic>
        <p:nvPicPr>
          <p:cNvPr id="390" name="Google Shape;390;p32"/>
          <p:cNvPicPr preferRelativeResize="0"/>
          <p:nvPr/>
        </p:nvPicPr>
        <p:blipFill rotWithShape="1">
          <a:blip r:embed="rId2">
            <a:alphaModFix/>
          </a:blip>
          <a:srcRect b="0" l="0" r="0" t="0"/>
          <a:stretch/>
        </p:blipFill>
        <p:spPr>
          <a:xfrm>
            <a:off x="206834" y="160060"/>
            <a:ext cx="575949" cy="644513"/>
          </a:xfrm>
          <a:prstGeom prst="rect">
            <a:avLst/>
          </a:prstGeom>
          <a:noFill/>
          <a:ln>
            <a:noFill/>
          </a:ln>
        </p:spPr>
      </p:pic>
      <p:sp>
        <p:nvSpPr>
          <p:cNvPr id="391" name="Google Shape;391;p32"/>
          <p:cNvSpPr txBox="1"/>
          <p:nvPr>
            <p:ph idx="2" type="body"/>
          </p:nvPr>
        </p:nvSpPr>
        <p:spPr>
          <a:xfrm>
            <a:off x="4959927" y="1711105"/>
            <a:ext cx="3759600" cy="3034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2" name="Google Shape;392;p32"/>
          <p:cNvSpPr txBox="1"/>
          <p:nvPr>
            <p:ph idx="3" type="body"/>
          </p:nvPr>
        </p:nvSpPr>
        <p:spPr>
          <a:xfrm>
            <a:off x="4966855" y="912255"/>
            <a:ext cx="3752700" cy="733500"/>
          </a:xfrm>
          <a:prstGeom prst="rect">
            <a:avLst/>
          </a:prstGeom>
          <a:noFill/>
          <a:ln>
            <a:noFill/>
          </a:ln>
        </p:spPr>
        <p:txBody>
          <a:bodyPr anchorCtr="0" anchor="t" bIns="34275" lIns="68575" spcFirstLastPara="1" rIns="68575" wrap="square" tIns="34275">
            <a:noAutofit/>
          </a:bodyPr>
          <a:lstStyle>
            <a:lvl1pPr indent="-228600" lvl="0" marL="457200" algn="l">
              <a:lnSpc>
                <a:spcPct val="80000"/>
              </a:lnSpc>
              <a:spcBef>
                <a:spcPts val="0"/>
              </a:spcBef>
              <a:spcAft>
                <a:spcPts val="0"/>
              </a:spcAft>
              <a:buSzPts val="2700"/>
              <a:buNone/>
              <a:defRPr b="1" sz="2700">
                <a:solidFill>
                  <a:srgbClr val="000061"/>
                </a:solidFill>
                <a:latin typeface="Figtree"/>
                <a:ea typeface="Figtree"/>
                <a:cs typeface="Figtree"/>
                <a:sym typeface="Figtree"/>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1 image">
  <p:cSld name="Headline and 1 image">
    <p:spTree>
      <p:nvGrpSpPr>
        <p:cNvPr id="393" name="Shape 393"/>
        <p:cNvGrpSpPr/>
        <p:nvPr/>
      </p:nvGrpSpPr>
      <p:grpSpPr>
        <a:xfrm>
          <a:off x="0" y="0"/>
          <a:ext cx="0" cy="0"/>
          <a:chOff x="0" y="0"/>
          <a:chExt cx="0" cy="0"/>
        </a:xfrm>
      </p:grpSpPr>
      <p:sp>
        <p:nvSpPr>
          <p:cNvPr id="394" name="Google Shape;394;p33"/>
          <p:cNvSpPr txBox="1"/>
          <p:nvPr>
            <p:ph type="title"/>
          </p:nvPr>
        </p:nvSpPr>
        <p:spPr>
          <a:xfrm>
            <a:off x="394855" y="946410"/>
            <a:ext cx="8298000" cy="4263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5" name="Google Shape;395;p33"/>
          <p:cNvSpPr/>
          <p:nvPr>
            <p:ph idx="2" type="pic"/>
          </p:nvPr>
        </p:nvSpPr>
        <p:spPr>
          <a:xfrm>
            <a:off x="394856" y="1439466"/>
            <a:ext cx="8298000" cy="3306300"/>
          </a:xfrm>
          <a:prstGeom prst="rect">
            <a:avLst/>
          </a:prstGeom>
          <a:noFill/>
          <a:ln>
            <a:noFill/>
          </a:ln>
        </p:spPr>
      </p:sp>
      <p:sp>
        <p:nvSpPr>
          <p:cNvPr id="396" name="Google Shape;396;p33"/>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7" name="Google Shape;397;p33"/>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8" name="Google Shape;398;p33"/>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2 images">
  <p:cSld name="Headline and 2 images">
    <p:spTree>
      <p:nvGrpSpPr>
        <p:cNvPr id="399" name="Shape 399"/>
        <p:cNvGrpSpPr/>
        <p:nvPr/>
      </p:nvGrpSpPr>
      <p:grpSpPr>
        <a:xfrm>
          <a:off x="0" y="0"/>
          <a:ext cx="0" cy="0"/>
          <a:chOff x="0" y="0"/>
          <a:chExt cx="0" cy="0"/>
        </a:xfrm>
      </p:grpSpPr>
      <p:sp>
        <p:nvSpPr>
          <p:cNvPr id="400" name="Google Shape;400;p34"/>
          <p:cNvSpPr txBox="1"/>
          <p:nvPr>
            <p:ph type="title"/>
          </p:nvPr>
        </p:nvSpPr>
        <p:spPr>
          <a:xfrm>
            <a:off x="394855" y="946410"/>
            <a:ext cx="8298000" cy="4263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1" name="Google Shape;401;p34"/>
          <p:cNvSpPr/>
          <p:nvPr>
            <p:ph idx="2" type="pic"/>
          </p:nvPr>
        </p:nvSpPr>
        <p:spPr>
          <a:xfrm>
            <a:off x="394855" y="1439466"/>
            <a:ext cx="4041300" cy="3306300"/>
          </a:xfrm>
          <a:prstGeom prst="rect">
            <a:avLst/>
          </a:prstGeom>
          <a:noFill/>
          <a:ln>
            <a:noFill/>
          </a:ln>
        </p:spPr>
      </p:sp>
      <p:sp>
        <p:nvSpPr>
          <p:cNvPr id="402" name="Google Shape;402;p34"/>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3" name="Google Shape;403;p34"/>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4" name="Google Shape;404;p34"/>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
        <p:nvSpPr>
          <p:cNvPr id="405" name="Google Shape;405;p34"/>
          <p:cNvSpPr/>
          <p:nvPr>
            <p:ph idx="3" type="pic"/>
          </p:nvPr>
        </p:nvSpPr>
        <p:spPr>
          <a:xfrm>
            <a:off x="4651339" y="1439465"/>
            <a:ext cx="4041300" cy="330630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2 images, text">
  <p:cSld name="Headline and 2 images, text">
    <p:spTree>
      <p:nvGrpSpPr>
        <p:cNvPr id="406" name="Shape 406"/>
        <p:cNvGrpSpPr/>
        <p:nvPr/>
      </p:nvGrpSpPr>
      <p:grpSpPr>
        <a:xfrm>
          <a:off x="0" y="0"/>
          <a:ext cx="0" cy="0"/>
          <a:chOff x="0" y="0"/>
          <a:chExt cx="0" cy="0"/>
        </a:xfrm>
      </p:grpSpPr>
      <p:sp>
        <p:nvSpPr>
          <p:cNvPr id="407" name="Google Shape;407;p35"/>
          <p:cNvSpPr txBox="1"/>
          <p:nvPr>
            <p:ph type="title"/>
          </p:nvPr>
        </p:nvSpPr>
        <p:spPr>
          <a:xfrm>
            <a:off x="394855" y="946410"/>
            <a:ext cx="8298000" cy="4263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8" name="Google Shape;408;p35"/>
          <p:cNvSpPr/>
          <p:nvPr>
            <p:ph idx="2" type="pic"/>
          </p:nvPr>
        </p:nvSpPr>
        <p:spPr>
          <a:xfrm>
            <a:off x="394855" y="1439466"/>
            <a:ext cx="4041300" cy="2319600"/>
          </a:xfrm>
          <a:prstGeom prst="rect">
            <a:avLst/>
          </a:prstGeom>
          <a:noFill/>
          <a:ln>
            <a:noFill/>
          </a:ln>
        </p:spPr>
      </p:sp>
      <p:sp>
        <p:nvSpPr>
          <p:cNvPr id="409" name="Google Shape;409;p35"/>
          <p:cNvSpPr txBox="1"/>
          <p:nvPr>
            <p:ph idx="1" type="body"/>
          </p:nvPr>
        </p:nvSpPr>
        <p:spPr>
          <a:xfrm>
            <a:off x="394855" y="3919538"/>
            <a:ext cx="4041300" cy="82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400"/>
              <a:buNone/>
              <a:defRPr/>
            </a:lvl1pPr>
            <a:lvl2pPr indent="-228600" lvl="1" marL="914400" algn="l">
              <a:lnSpc>
                <a:spcPct val="90000"/>
              </a:lnSpc>
              <a:spcBef>
                <a:spcPts val="400"/>
              </a:spcBef>
              <a:spcAft>
                <a:spcPts val="0"/>
              </a:spcAft>
              <a:buSzPts val="1200"/>
              <a:buNone/>
              <a:defRPr/>
            </a:lvl2pPr>
            <a:lvl3pPr indent="-228600" lvl="2" marL="1371600" algn="l">
              <a:lnSpc>
                <a:spcPct val="90000"/>
              </a:lnSpc>
              <a:spcBef>
                <a:spcPts val="400"/>
              </a:spcBef>
              <a:spcAft>
                <a:spcPts val="0"/>
              </a:spcAft>
              <a:buSzPts val="1100"/>
              <a:buNone/>
              <a:defRPr/>
            </a:lvl3pPr>
            <a:lvl4pPr indent="-228600" lvl="3" marL="1828800" algn="l">
              <a:lnSpc>
                <a:spcPct val="90000"/>
              </a:lnSpc>
              <a:spcBef>
                <a:spcPts val="400"/>
              </a:spcBef>
              <a:spcAft>
                <a:spcPts val="0"/>
              </a:spcAft>
              <a:buSzPts val="9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0" name="Google Shape;410;p35"/>
          <p:cNvSpPr/>
          <p:nvPr>
            <p:ph idx="3" type="pic"/>
          </p:nvPr>
        </p:nvSpPr>
        <p:spPr>
          <a:xfrm>
            <a:off x="4705350" y="1439466"/>
            <a:ext cx="3986100" cy="2319600"/>
          </a:xfrm>
          <a:prstGeom prst="rect">
            <a:avLst/>
          </a:prstGeom>
          <a:noFill/>
          <a:ln>
            <a:noFill/>
          </a:ln>
        </p:spPr>
      </p:sp>
      <p:sp>
        <p:nvSpPr>
          <p:cNvPr id="411" name="Google Shape;411;p35"/>
          <p:cNvSpPr txBox="1"/>
          <p:nvPr>
            <p:ph idx="4" type="body"/>
          </p:nvPr>
        </p:nvSpPr>
        <p:spPr>
          <a:xfrm>
            <a:off x="4706541" y="3919538"/>
            <a:ext cx="3986100" cy="82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400"/>
              <a:buNone/>
              <a:defRPr/>
            </a:lvl1pPr>
            <a:lvl2pPr indent="-228600" lvl="1" marL="914400" algn="l">
              <a:lnSpc>
                <a:spcPct val="90000"/>
              </a:lnSpc>
              <a:spcBef>
                <a:spcPts val="400"/>
              </a:spcBef>
              <a:spcAft>
                <a:spcPts val="0"/>
              </a:spcAft>
              <a:buSzPts val="1200"/>
              <a:buNone/>
              <a:defRPr/>
            </a:lvl2pPr>
            <a:lvl3pPr indent="-228600" lvl="2" marL="1371600" algn="l">
              <a:lnSpc>
                <a:spcPct val="90000"/>
              </a:lnSpc>
              <a:spcBef>
                <a:spcPts val="400"/>
              </a:spcBef>
              <a:spcAft>
                <a:spcPts val="0"/>
              </a:spcAft>
              <a:buSzPts val="1100"/>
              <a:buNone/>
              <a:defRPr/>
            </a:lvl3pPr>
            <a:lvl4pPr indent="-228600" lvl="3" marL="1828800" algn="l">
              <a:lnSpc>
                <a:spcPct val="90000"/>
              </a:lnSpc>
              <a:spcBef>
                <a:spcPts val="400"/>
              </a:spcBef>
              <a:spcAft>
                <a:spcPts val="0"/>
              </a:spcAft>
              <a:buSzPts val="9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2" name="Google Shape;412;p35"/>
          <p:cNvSpPr txBox="1"/>
          <p:nvPr>
            <p:ph idx="10" type="dt"/>
          </p:nvPr>
        </p:nvSpPr>
        <p:spPr>
          <a:xfrm>
            <a:off x="394855" y="4852774"/>
            <a:ext cx="2112600" cy="732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3" name="Google Shape;413;p35"/>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4" name="Google Shape;414;p35"/>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3 images">
  <p:cSld name="Headline and 3 images">
    <p:spTree>
      <p:nvGrpSpPr>
        <p:cNvPr id="415" name="Shape 415"/>
        <p:cNvGrpSpPr/>
        <p:nvPr/>
      </p:nvGrpSpPr>
      <p:grpSpPr>
        <a:xfrm>
          <a:off x="0" y="0"/>
          <a:ext cx="0" cy="0"/>
          <a:chOff x="0" y="0"/>
          <a:chExt cx="0" cy="0"/>
        </a:xfrm>
      </p:grpSpPr>
      <p:sp>
        <p:nvSpPr>
          <p:cNvPr id="416" name="Google Shape;416;p36"/>
          <p:cNvSpPr txBox="1"/>
          <p:nvPr>
            <p:ph type="title"/>
          </p:nvPr>
        </p:nvSpPr>
        <p:spPr>
          <a:xfrm>
            <a:off x="394855" y="946410"/>
            <a:ext cx="8298000" cy="4263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7" name="Google Shape;417;p36"/>
          <p:cNvSpPr/>
          <p:nvPr>
            <p:ph idx="2" type="pic"/>
          </p:nvPr>
        </p:nvSpPr>
        <p:spPr>
          <a:xfrm>
            <a:off x="394855" y="1439466"/>
            <a:ext cx="2623500" cy="3306300"/>
          </a:xfrm>
          <a:prstGeom prst="rect">
            <a:avLst/>
          </a:prstGeom>
          <a:noFill/>
          <a:ln>
            <a:noFill/>
          </a:ln>
        </p:spPr>
      </p:sp>
      <p:sp>
        <p:nvSpPr>
          <p:cNvPr id="418" name="Google Shape;418;p36"/>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9" name="Google Shape;419;p36"/>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0" name="Google Shape;420;p36"/>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
        <p:nvSpPr>
          <p:cNvPr id="421" name="Google Shape;421;p36"/>
          <p:cNvSpPr/>
          <p:nvPr>
            <p:ph idx="3" type="pic"/>
          </p:nvPr>
        </p:nvSpPr>
        <p:spPr>
          <a:xfrm>
            <a:off x="3232114" y="1439466"/>
            <a:ext cx="2623500" cy="3306300"/>
          </a:xfrm>
          <a:prstGeom prst="rect">
            <a:avLst/>
          </a:prstGeom>
          <a:noFill/>
          <a:ln>
            <a:noFill/>
          </a:ln>
        </p:spPr>
      </p:sp>
      <p:sp>
        <p:nvSpPr>
          <p:cNvPr id="422" name="Google Shape;422;p36"/>
          <p:cNvSpPr/>
          <p:nvPr>
            <p:ph idx="4" type="pic"/>
          </p:nvPr>
        </p:nvSpPr>
        <p:spPr>
          <a:xfrm>
            <a:off x="6069374" y="1439465"/>
            <a:ext cx="2623500" cy="33063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3 images, text">
  <p:cSld name="Headline and 3 images, text">
    <p:spTree>
      <p:nvGrpSpPr>
        <p:cNvPr id="423" name="Shape 423"/>
        <p:cNvGrpSpPr/>
        <p:nvPr/>
      </p:nvGrpSpPr>
      <p:grpSpPr>
        <a:xfrm>
          <a:off x="0" y="0"/>
          <a:ext cx="0" cy="0"/>
          <a:chOff x="0" y="0"/>
          <a:chExt cx="0" cy="0"/>
        </a:xfrm>
      </p:grpSpPr>
      <p:sp>
        <p:nvSpPr>
          <p:cNvPr id="424" name="Google Shape;424;p37"/>
          <p:cNvSpPr txBox="1"/>
          <p:nvPr>
            <p:ph type="title"/>
          </p:nvPr>
        </p:nvSpPr>
        <p:spPr>
          <a:xfrm>
            <a:off x="394855" y="946410"/>
            <a:ext cx="8298000" cy="4263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5" name="Google Shape;425;p37"/>
          <p:cNvSpPr/>
          <p:nvPr>
            <p:ph idx="2" type="pic"/>
          </p:nvPr>
        </p:nvSpPr>
        <p:spPr>
          <a:xfrm>
            <a:off x="394855" y="1439466"/>
            <a:ext cx="2623500" cy="2319600"/>
          </a:xfrm>
          <a:prstGeom prst="rect">
            <a:avLst/>
          </a:prstGeom>
          <a:noFill/>
          <a:ln>
            <a:noFill/>
          </a:ln>
        </p:spPr>
      </p:sp>
      <p:sp>
        <p:nvSpPr>
          <p:cNvPr id="426" name="Google Shape;426;p37"/>
          <p:cNvSpPr txBox="1"/>
          <p:nvPr>
            <p:ph idx="1" type="body"/>
          </p:nvPr>
        </p:nvSpPr>
        <p:spPr>
          <a:xfrm>
            <a:off x="394855" y="3919538"/>
            <a:ext cx="2623500" cy="82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400"/>
              <a:buNone/>
              <a:defRPr/>
            </a:lvl1pPr>
            <a:lvl2pPr indent="-228600" lvl="1" marL="914400" algn="l">
              <a:lnSpc>
                <a:spcPct val="90000"/>
              </a:lnSpc>
              <a:spcBef>
                <a:spcPts val="400"/>
              </a:spcBef>
              <a:spcAft>
                <a:spcPts val="0"/>
              </a:spcAft>
              <a:buSzPts val="1200"/>
              <a:buNone/>
              <a:defRPr/>
            </a:lvl2pPr>
            <a:lvl3pPr indent="-228600" lvl="2" marL="1371600" algn="l">
              <a:lnSpc>
                <a:spcPct val="90000"/>
              </a:lnSpc>
              <a:spcBef>
                <a:spcPts val="400"/>
              </a:spcBef>
              <a:spcAft>
                <a:spcPts val="0"/>
              </a:spcAft>
              <a:buSzPts val="1100"/>
              <a:buNone/>
              <a:defRPr/>
            </a:lvl3pPr>
            <a:lvl4pPr indent="-228600" lvl="3" marL="1828800" algn="l">
              <a:lnSpc>
                <a:spcPct val="90000"/>
              </a:lnSpc>
              <a:spcBef>
                <a:spcPts val="400"/>
              </a:spcBef>
              <a:spcAft>
                <a:spcPts val="0"/>
              </a:spcAft>
              <a:buSzPts val="9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7" name="Google Shape;427;p37"/>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8" name="Google Shape;428;p37"/>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9" name="Google Shape;429;p37"/>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
        <p:nvSpPr>
          <p:cNvPr id="430" name="Google Shape;430;p37"/>
          <p:cNvSpPr/>
          <p:nvPr>
            <p:ph idx="3" type="pic"/>
          </p:nvPr>
        </p:nvSpPr>
        <p:spPr>
          <a:xfrm>
            <a:off x="3260310" y="1439466"/>
            <a:ext cx="2623500" cy="2319600"/>
          </a:xfrm>
          <a:prstGeom prst="rect">
            <a:avLst/>
          </a:prstGeom>
          <a:noFill/>
          <a:ln>
            <a:noFill/>
          </a:ln>
        </p:spPr>
      </p:sp>
      <p:sp>
        <p:nvSpPr>
          <p:cNvPr id="431" name="Google Shape;431;p37"/>
          <p:cNvSpPr txBox="1"/>
          <p:nvPr>
            <p:ph idx="4" type="body"/>
          </p:nvPr>
        </p:nvSpPr>
        <p:spPr>
          <a:xfrm>
            <a:off x="3260310" y="3919538"/>
            <a:ext cx="2623500" cy="82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400"/>
              <a:buNone/>
              <a:defRPr/>
            </a:lvl1pPr>
            <a:lvl2pPr indent="-228600" lvl="1" marL="914400" algn="l">
              <a:lnSpc>
                <a:spcPct val="90000"/>
              </a:lnSpc>
              <a:spcBef>
                <a:spcPts val="400"/>
              </a:spcBef>
              <a:spcAft>
                <a:spcPts val="0"/>
              </a:spcAft>
              <a:buSzPts val="1200"/>
              <a:buNone/>
              <a:defRPr/>
            </a:lvl2pPr>
            <a:lvl3pPr indent="-228600" lvl="2" marL="1371600" algn="l">
              <a:lnSpc>
                <a:spcPct val="90000"/>
              </a:lnSpc>
              <a:spcBef>
                <a:spcPts val="400"/>
              </a:spcBef>
              <a:spcAft>
                <a:spcPts val="0"/>
              </a:spcAft>
              <a:buSzPts val="1100"/>
              <a:buNone/>
              <a:defRPr/>
            </a:lvl3pPr>
            <a:lvl4pPr indent="-228600" lvl="3" marL="1828800" algn="l">
              <a:lnSpc>
                <a:spcPct val="90000"/>
              </a:lnSpc>
              <a:spcBef>
                <a:spcPts val="400"/>
              </a:spcBef>
              <a:spcAft>
                <a:spcPts val="0"/>
              </a:spcAft>
              <a:buSzPts val="9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2" name="Google Shape;432;p37"/>
          <p:cNvSpPr/>
          <p:nvPr>
            <p:ph idx="5" type="pic"/>
          </p:nvPr>
        </p:nvSpPr>
        <p:spPr>
          <a:xfrm>
            <a:off x="6069374" y="1439466"/>
            <a:ext cx="2623500" cy="2319600"/>
          </a:xfrm>
          <a:prstGeom prst="rect">
            <a:avLst/>
          </a:prstGeom>
          <a:noFill/>
          <a:ln>
            <a:noFill/>
          </a:ln>
        </p:spPr>
      </p:sp>
      <p:sp>
        <p:nvSpPr>
          <p:cNvPr id="433" name="Google Shape;433;p37"/>
          <p:cNvSpPr txBox="1"/>
          <p:nvPr>
            <p:ph idx="6" type="body"/>
          </p:nvPr>
        </p:nvSpPr>
        <p:spPr>
          <a:xfrm>
            <a:off x="6069374" y="3919538"/>
            <a:ext cx="2623500" cy="82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400"/>
              <a:buNone/>
              <a:defRPr/>
            </a:lvl1pPr>
            <a:lvl2pPr indent="-228600" lvl="1" marL="914400" algn="l">
              <a:lnSpc>
                <a:spcPct val="90000"/>
              </a:lnSpc>
              <a:spcBef>
                <a:spcPts val="400"/>
              </a:spcBef>
              <a:spcAft>
                <a:spcPts val="0"/>
              </a:spcAft>
              <a:buSzPts val="1200"/>
              <a:buNone/>
              <a:defRPr/>
            </a:lvl2pPr>
            <a:lvl3pPr indent="-228600" lvl="2" marL="1371600" algn="l">
              <a:lnSpc>
                <a:spcPct val="90000"/>
              </a:lnSpc>
              <a:spcBef>
                <a:spcPts val="400"/>
              </a:spcBef>
              <a:spcAft>
                <a:spcPts val="0"/>
              </a:spcAft>
              <a:buSzPts val="1100"/>
              <a:buNone/>
              <a:defRPr/>
            </a:lvl3pPr>
            <a:lvl4pPr indent="-228600" lvl="3" marL="1828800" algn="l">
              <a:lnSpc>
                <a:spcPct val="90000"/>
              </a:lnSpc>
              <a:spcBef>
                <a:spcPts val="400"/>
              </a:spcBef>
              <a:spcAft>
                <a:spcPts val="0"/>
              </a:spcAft>
              <a:buSzPts val="9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4 images">
  <p:cSld name="Headline and 4 images">
    <p:spTree>
      <p:nvGrpSpPr>
        <p:cNvPr id="434" name="Shape 434"/>
        <p:cNvGrpSpPr/>
        <p:nvPr/>
      </p:nvGrpSpPr>
      <p:grpSpPr>
        <a:xfrm>
          <a:off x="0" y="0"/>
          <a:ext cx="0" cy="0"/>
          <a:chOff x="0" y="0"/>
          <a:chExt cx="0" cy="0"/>
        </a:xfrm>
      </p:grpSpPr>
      <p:sp>
        <p:nvSpPr>
          <p:cNvPr id="435" name="Google Shape;435;p38"/>
          <p:cNvSpPr txBox="1"/>
          <p:nvPr>
            <p:ph type="title"/>
          </p:nvPr>
        </p:nvSpPr>
        <p:spPr>
          <a:xfrm>
            <a:off x="394855" y="946410"/>
            <a:ext cx="8298000" cy="4263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6" name="Google Shape;436;p38"/>
          <p:cNvSpPr/>
          <p:nvPr>
            <p:ph idx="2" type="pic"/>
          </p:nvPr>
        </p:nvSpPr>
        <p:spPr>
          <a:xfrm>
            <a:off x="394855" y="1439466"/>
            <a:ext cx="1893000" cy="3306300"/>
          </a:xfrm>
          <a:prstGeom prst="rect">
            <a:avLst/>
          </a:prstGeom>
          <a:noFill/>
          <a:ln>
            <a:noFill/>
          </a:ln>
        </p:spPr>
      </p:sp>
      <p:sp>
        <p:nvSpPr>
          <p:cNvPr id="437" name="Google Shape;437;p38"/>
          <p:cNvSpPr txBox="1"/>
          <p:nvPr>
            <p:ph idx="10" type="dt"/>
          </p:nvPr>
        </p:nvSpPr>
        <p:spPr>
          <a:xfrm>
            <a:off x="394855" y="4854995"/>
            <a:ext cx="21126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8" name="Google Shape;438;p38"/>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9" name="Google Shape;439;p38"/>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
        <p:nvSpPr>
          <p:cNvPr id="440" name="Google Shape;440;p38"/>
          <p:cNvSpPr/>
          <p:nvPr>
            <p:ph idx="3" type="pic"/>
          </p:nvPr>
        </p:nvSpPr>
        <p:spPr>
          <a:xfrm>
            <a:off x="2543644" y="1439463"/>
            <a:ext cx="1893000" cy="3306300"/>
          </a:xfrm>
          <a:prstGeom prst="rect">
            <a:avLst/>
          </a:prstGeom>
          <a:noFill/>
          <a:ln>
            <a:noFill/>
          </a:ln>
        </p:spPr>
      </p:sp>
      <p:sp>
        <p:nvSpPr>
          <p:cNvPr id="441" name="Google Shape;441;p38"/>
          <p:cNvSpPr/>
          <p:nvPr>
            <p:ph idx="4" type="pic"/>
          </p:nvPr>
        </p:nvSpPr>
        <p:spPr>
          <a:xfrm>
            <a:off x="4692433" y="1439463"/>
            <a:ext cx="1893000" cy="3306300"/>
          </a:xfrm>
          <a:prstGeom prst="rect">
            <a:avLst/>
          </a:prstGeom>
          <a:noFill/>
          <a:ln>
            <a:noFill/>
          </a:ln>
        </p:spPr>
      </p:sp>
      <p:sp>
        <p:nvSpPr>
          <p:cNvPr id="442" name="Google Shape;442;p38"/>
          <p:cNvSpPr/>
          <p:nvPr>
            <p:ph idx="5" type="pic"/>
          </p:nvPr>
        </p:nvSpPr>
        <p:spPr>
          <a:xfrm>
            <a:off x="6799822" y="1439462"/>
            <a:ext cx="1893000" cy="3306300"/>
          </a:xfrm>
          <a:prstGeom prst="rec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4 images, text">
  <p:cSld name="Headline and 4 images, text">
    <p:spTree>
      <p:nvGrpSpPr>
        <p:cNvPr id="443" name="Shape 443"/>
        <p:cNvGrpSpPr/>
        <p:nvPr/>
      </p:nvGrpSpPr>
      <p:grpSpPr>
        <a:xfrm>
          <a:off x="0" y="0"/>
          <a:ext cx="0" cy="0"/>
          <a:chOff x="0" y="0"/>
          <a:chExt cx="0" cy="0"/>
        </a:xfrm>
      </p:grpSpPr>
      <p:sp>
        <p:nvSpPr>
          <p:cNvPr id="444" name="Google Shape;444;p39"/>
          <p:cNvSpPr txBox="1"/>
          <p:nvPr>
            <p:ph type="title"/>
          </p:nvPr>
        </p:nvSpPr>
        <p:spPr>
          <a:xfrm>
            <a:off x="394855" y="946410"/>
            <a:ext cx="8298000" cy="4263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5" name="Google Shape;445;p39"/>
          <p:cNvSpPr/>
          <p:nvPr>
            <p:ph idx="2" type="pic"/>
          </p:nvPr>
        </p:nvSpPr>
        <p:spPr>
          <a:xfrm>
            <a:off x="394855" y="1439466"/>
            <a:ext cx="1893000" cy="2319600"/>
          </a:xfrm>
          <a:prstGeom prst="rect">
            <a:avLst/>
          </a:prstGeom>
          <a:noFill/>
          <a:ln>
            <a:noFill/>
          </a:ln>
        </p:spPr>
      </p:sp>
      <p:sp>
        <p:nvSpPr>
          <p:cNvPr id="446" name="Google Shape;446;p39"/>
          <p:cNvSpPr txBox="1"/>
          <p:nvPr>
            <p:ph idx="1" type="body"/>
          </p:nvPr>
        </p:nvSpPr>
        <p:spPr>
          <a:xfrm>
            <a:off x="394855" y="3919538"/>
            <a:ext cx="1893000" cy="82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400"/>
              <a:buNone/>
              <a:defRPr/>
            </a:lvl1pPr>
            <a:lvl2pPr indent="-228600" lvl="1" marL="914400" algn="l">
              <a:lnSpc>
                <a:spcPct val="90000"/>
              </a:lnSpc>
              <a:spcBef>
                <a:spcPts val="400"/>
              </a:spcBef>
              <a:spcAft>
                <a:spcPts val="0"/>
              </a:spcAft>
              <a:buSzPts val="1200"/>
              <a:buNone/>
              <a:defRPr/>
            </a:lvl2pPr>
            <a:lvl3pPr indent="-228600" lvl="2" marL="1371600" algn="l">
              <a:lnSpc>
                <a:spcPct val="90000"/>
              </a:lnSpc>
              <a:spcBef>
                <a:spcPts val="400"/>
              </a:spcBef>
              <a:spcAft>
                <a:spcPts val="0"/>
              </a:spcAft>
              <a:buSzPts val="1100"/>
              <a:buNone/>
              <a:defRPr/>
            </a:lvl3pPr>
            <a:lvl4pPr indent="-228600" lvl="3" marL="1828800" algn="l">
              <a:lnSpc>
                <a:spcPct val="90000"/>
              </a:lnSpc>
              <a:spcBef>
                <a:spcPts val="400"/>
              </a:spcBef>
              <a:spcAft>
                <a:spcPts val="0"/>
              </a:spcAft>
              <a:buSzPts val="9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7" name="Google Shape;447;p39"/>
          <p:cNvSpPr/>
          <p:nvPr>
            <p:ph idx="3" type="pic"/>
          </p:nvPr>
        </p:nvSpPr>
        <p:spPr>
          <a:xfrm>
            <a:off x="2585045" y="1439466"/>
            <a:ext cx="1837800" cy="2319600"/>
          </a:xfrm>
          <a:prstGeom prst="rect">
            <a:avLst/>
          </a:prstGeom>
          <a:noFill/>
          <a:ln>
            <a:noFill/>
          </a:ln>
        </p:spPr>
      </p:sp>
      <p:sp>
        <p:nvSpPr>
          <p:cNvPr id="448" name="Google Shape;448;p39"/>
          <p:cNvSpPr txBox="1"/>
          <p:nvPr>
            <p:ph idx="4" type="body"/>
          </p:nvPr>
        </p:nvSpPr>
        <p:spPr>
          <a:xfrm>
            <a:off x="2585045" y="3919538"/>
            <a:ext cx="1837800" cy="82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400"/>
              <a:buNone/>
              <a:defRPr/>
            </a:lvl1pPr>
            <a:lvl2pPr indent="-228600" lvl="1" marL="914400" algn="l">
              <a:lnSpc>
                <a:spcPct val="90000"/>
              </a:lnSpc>
              <a:spcBef>
                <a:spcPts val="400"/>
              </a:spcBef>
              <a:spcAft>
                <a:spcPts val="0"/>
              </a:spcAft>
              <a:buSzPts val="1200"/>
              <a:buNone/>
              <a:defRPr/>
            </a:lvl2pPr>
            <a:lvl3pPr indent="-228600" lvl="2" marL="1371600" algn="l">
              <a:lnSpc>
                <a:spcPct val="90000"/>
              </a:lnSpc>
              <a:spcBef>
                <a:spcPts val="400"/>
              </a:spcBef>
              <a:spcAft>
                <a:spcPts val="0"/>
              </a:spcAft>
              <a:buSzPts val="1100"/>
              <a:buNone/>
              <a:defRPr/>
            </a:lvl3pPr>
            <a:lvl4pPr indent="-228600" lvl="3" marL="1828800" algn="l">
              <a:lnSpc>
                <a:spcPct val="90000"/>
              </a:lnSpc>
              <a:spcBef>
                <a:spcPts val="400"/>
              </a:spcBef>
              <a:spcAft>
                <a:spcPts val="0"/>
              </a:spcAft>
              <a:buSzPts val="9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9" name="Google Shape;449;p39"/>
          <p:cNvSpPr/>
          <p:nvPr>
            <p:ph idx="5" type="pic"/>
          </p:nvPr>
        </p:nvSpPr>
        <p:spPr>
          <a:xfrm>
            <a:off x="4720034" y="1439466"/>
            <a:ext cx="1837800" cy="2319600"/>
          </a:xfrm>
          <a:prstGeom prst="rect">
            <a:avLst/>
          </a:prstGeom>
          <a:noFill/>
          <a:ln>
            <a:noFill/>
          </a:ln>
        </p:spPr>
      </p:sp>
      <p:sp>
        <p:nvSpPr>
          <p:cNvPr id="450" name="Google Shape;450;p39"/>
          <p:cNvSpPr txBox="1"/>
          <p:nvPr>
            <p:ph idx="6" type="body"/>
          </p:nvPr>
        </p:nvSpPr>
        <p:spPr>
          <a:xfrm>
            <a:off x="4720034" y="3919538"/>
            <a:ext cx="1837800" cy="82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400"/>
              <a:buNone/>
              <a:defRPr/>
            </a:lvl1pPr>
            <a:lvl2pPr indent="-228600" lvl="1" marL="914400" algn="l">
              <a:lnSpc>
                <a:spcPct val="90000"/>
              </a:lnSpc>
              <a:spcBef>
                <a:spcPts val="400"/>
              </a:spcBef>
              <a:spcAft>
                <a:spcPts val="0"/>
              </a:spcAft>
              <a:buSzPts val="1200"/>
              <a:buNone/>
              <a:defRPr/>
            </a:lvl2pPr>
            <a:lvl3pPr indent="-228600" lvl="2" marL="1371600" algn="l">
              <a:lnSpc>
                <a:spcPct val="90000"/>
              </a:lnSpc>
              <a:spcBef>
                <a:spcPts val="400"/>
              </a:spcBef>
              <a:spcAft>
                <a:spcPts val="0"/>
              </a:spcAft>
              <a:buSzPts val="1100"/>
              <a:buNone/>
              <a:defRPr/>
            </a:lvl3pPr>
            <a:lvl4pPr indent="-228600" lvl="3" marL="1828800" algn="l">
              <a:lnSpc>
                <a:spcPct val="90000"/>
              </a:lnSpc>
              <a:spcBef>
                <a:spcPts val="400"/>
              </a:spcBef>
              <a:spcAft>
                <a:spcPts val="0"/>
              </a:spcAft>
              <a:buSzPts val="9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1" name="Google Shape;451;p39"/>
          <p:cNvSpPr/>
          <p:nvPr>
            <p:ph idx="7" type="pic"/>
          </p:nvPr>
        </p:nvSpPr>
        <p:spPr>
          <a:xfrm>
            <a:off x="6855023" y="1439466"/>
            <a:ext cx="1837800" cy="2319600"/>
          </a:xfrm>
          <a:prstGeom prst="rect">
            <a:avLst/>
          </a:prstGeom>
          <a:noFill/>
          <a:ln>
            <a:noFill/>
          </a:ln>
        </p:spPr>
      </p:sp>
      <p:sp>
        <p:nvSpPr>
          <p:cNvPr id="452" name="Google Shape;452;p39"/>
          <p:cNvSpPr txBox="1"/>
          <p:nvPr>
            <p:ph idx="8" type="body"/>
          </p:nvPr>
        </p:nvSpPr>
        <p:spPr>
          <a:xfrm>
            <a:off x="6855023" y="3919538"/>
            <a:ext cx="1837800" cy="82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400"/>
              <a:buNone/>
              <a:defRPr/>
            </a:lvl1pPr>
            <a:lvl2pPr indent="-228600" lvl="1" marL="914400" algn="l">
              <a:lnSpc>
                <a:spcPct val="90000"/>
              </a:lnSpc>
              <a:spcBef>
                <a:spcPts val="400"/>
              </a:spcBef>
              <a:spcAft>
                <a:spcPts val="0"/>
              </a:spcAft>
              <a:buSzPts val="1200"/>
              <a:buNone/>
              <a:defRPr/>
            </a:lvl2pPr>
            <a:lvl3pPr indent="-228600" lvl="2" marL="1371600" algn="l">
              <a:lnSpc>
                <a:spcPct val="90000"/>
              </a:lnSpc>
              <a:spcBef>
                <a:spcPts val="400"/>
              </a:spcBef>
              <a:spcAft>
                <a:spcPts val="0"/>
              </a:spcAft>
              <a:buSzPts val="1100"/>
              <a:buNone/>
              <a:defRPr/>
            </a:lvl3pPr>
            <a:lvl4pPr indent="-228600" lvl="3" marL="1828800" algn="l">
              <a:lnSpc>
                <a:spcPct val="90000"/>
              </a:lnSpc>
              <a:spcBef>
                <a:spcPts val="400"/>
              </a:spcBef>
              <a:spcAft>
                <a:spcPts val="0"/>
              </a:spcAft>
              <a:buSzPts val="900"/>
              <a:buNone/>
              <a:defRPr/>
            </a:lvl4pPr>
            <a:lvl5pPr indent="-228600" lvl="4" marL="2286000" algn="l">
              <a:lnSpc>
                <a:spcPct val="90000"/>
              </a:lnSpc>
              <a:spcBef>
                <a:spcPts val="400"/>
              </a:spcBef>
              <a:spcAft>
                <a:spcPts val="0"/>
              </a:spcAft>
              <a:buSzPts val="9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3" name="Google Shape;453;p39"/>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54" name="Google Shape;454;p39"/>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55" name="Google Shape;455;p39"/>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Headline only">
    <p:spTree>
      <p:nvGrpSpPr>
        <p:cNvPr id="456" name="Shape 456"/>
        <p:cNvGrpSpPr/>
        <p:nvPr/>
      </p:nvGrpSpPr>
      <p:grpSpPr>
        <a:xfrm>
          <a:off x="0" y="0"/>
          <a:ext cx="0" cy="0"/>
          <a:chOff x="0" y="0"/>
          <a:chExt cx="0" cy="0"/>
        </a:xfrm>
      </p:grpSpPr>
      <p:sp>
        <p:nvSpPr>
          <p:cNvPr id="457" name="Google Shape;457;p40"/>
          <p:cNvSpPr txBox="1"/>
          <p:nvPr>
            <p:ph type="title"/>
          </p:nvPr>
        </p:nvSpPr>
        <p:spPr>
          <a:xfrm>
            <a:off x="394855" y="946410"/>
            <a:ext cx="8298000" cy="4263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58" name="Google Shape;458;p40"/>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59" name="Google Shape;459;p40"/>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0" name="Google Shape;460;p40"/>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w to use template">
  <p:cSld name="How to use template">
    <p:spTree>
      <p:nvGrpSpPr>
        <p:cNvPr id="34" name="Shape 34"/>
        <p:cNvGrpSpPr/>
        <p:nvPr/>
      </p:nvGrpSpPr>
      <p:grpSpPr>
        <a:xfrm>
          <a:off x="0" y="0"/>
          <a:ext cx="0" cy="0"/>
          <a:chOff x="0" y="0"/>
          <a:chExt cx="0" cy="0"/>
        </a:xfrm>
      </p:grpSpPr>
      <p:grpSp>
        <p:nvGrpSpPr>
          <p:cNvPr id="35" name="Google Shape;35;p5"/>
          <p:cNvGrpSpPr/>
          <p:nvPr/>
        </p:nvGrpSpPr>
        <p:grpSpPr>
          <a:xfrm>
            <a:off x="1760275" y="1521732"/>
            <a:ext cx="1354653" cy="2362383"/>
            <a:chOff x="3971925" y="-1798194"/>
            <a:chExt cx="6248400" cy="10896600"/>
          </a:xfrm>
        </p:grpSpPr>
        <p:pic>
          <p:nvPicPr>
            <p:cNvPr descr="En bild som visar text, skärmbild, programvara, diagram&#10;&#10;Automatiskt genererad beskrivning" id="36" name="Google Shape;36;p5"/>
            <p:cNvPicPr preferRelativeResize="0"/>
            <p:nvPr/>
          </p:nvPicPr>
          <p:blipFill rotWithShape="1">
            <a:blip r:embed="rId2">
              <a:alphaModFix/>
            </a:blip>
            <a:srcRect b="0" l="0" r="0" t="0"/>
            <a:stretch/>
          </p:blipFill>
          <p:spPr>
            <a:xfrm>
              <a:off x="3971925" y="3650106"/>
              <a:ext cx="6248400" cy="5448300"/>
            </a:xfrm>
            <a:prstGeom prst="rect">
              <a:avLst/>
            </a:prstGeom>
            <a:noFill/>
            <a:ln>
              <a:noFill/>
            </a:ln>
          </p:spPr>
        </p:pic>
        <p:pic>
          <p:nvPicPr>
            <p:cNvPr descr="En bild som visar text, skärmbild, programvara, Datorikon&#10;&#10;Automatiskt genererad beskrivning" id="37" name="Google Shape;37;p5"/>
            <p:cNvPicPr preferRelativeResize="0"/>
            <p:nvPr/>
          </p:nvPicPr>
          <p:blipFill rotWithShape="1">
            <a:blip r:embed="rId3">
              <a:alphaModFix/>
            </a:blip>
            <a:srcRect b="0" l="0" r="0" t="0"/>
            <a:stretch/>
          </p:blipFill>
          <p:spPr>
            <a:xfrm>
              <a:off x="3971925" y="-1798194"/>
              <a:ext cx="6248400" cy="5448300"/>
            </a:xfrm>
            <a:prstGeom prst="rect">
              <a:avLst/>
            </a:prstGeom>
            <a:noFill/>
            <a:ln>
              <a:noFill/>
            </a:ln>
          </p:spPr>
        </p:pic>
      </p:grpSp>
      <p:sp>
        <p:nvSpPr>
          <p:cNvPr id="38" name="Google Shape;38;p5"/>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 name="Google Shape;39;p5"/>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 name="Google Shape;40;p5"/>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
        <p:nvSpPr>
          <p:cNvPr id="41" name="Google Shape;41;p5"/>
          <p:cNvSpPr txBox="1"/>
          <p:nvPr/>
        </p:nvSpPr>
        <p:spPr>
          <a:xfrm>
            <a:off x="450057" y="867651"/>
            <a:ext cx="8244000" cy="597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l" sz="3000" u="none" cap="none" strike="noStrike">
                <a:solidFill>
                  <a:schemeClr val="dk2"/>
                </a:solidFill>
                <a:latin typeface="Figtree"/>
                <a:ea typeface="Figtree"/>
                <a:cs typeface="Figtree"/>
                <a:sym typeface="Figtree"/>
              </a:rPr>
              <a:t>How to use this template</a:t>
            </a:r>
            <a:endParaRPr b="0" i="0" sz="1100" u="none" cap="none" strike="noStrike">
              <a:solidFill>
                <a:srgbClr val="000000"/>
              </a:solidFill>
              <a:latin typeface="Arial"/>
              <a:ea typeface="Arial"/>
              <a:cs typeface="Arial"/>
              <a:sym typeface="Arial"/>
            </a:endParaRPr>
          </a:p>
        </p:txBody>
      </p:sp>
      <p:sp>
        <p:nvSpPr>
          <p:cNvPr id="42" name="Google Shape;42;p5"/>
          <p:cNvSpPr txBox="1"/>
          <p:nvPr/>
        </p:nvSpPr>
        <p:spPr>
          <a:xfrm>
            <a:off x="537402" y="1854612"/>
            <a:ext cx="1102200" cy="556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1" i="0" lang="el" sz="800" u="none" cap="none" strike="noStrike">
                <a:solidFill>
                  <a:schemeClr val="dk2"/>
                </a:solidFill>
                <a:latin typeface="Figtree"/>
                <a:ea typeface="Figtree"/>
                <a:cs typeface="Figtree"/>
                <a:sym typeface="Figtree"/>
              </a:rPr>
              <a:t>Slide templates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500"/>
              </a:spcBef>
              <a:spcAft>
                <a:spcPts val="0"/>
              </a:spcAft>
              <a:buClr>
                <a:srgbClr val="000000"/>
              </a:buClr>
              <a:buSzPts val="600"/>
              <a:buFont typeface="Arial"/>
              <a:buNone/>
            </a:pPr>
            <a:r>
              <a:rPr b="0" i="0" lang="el" sz="600" u="none" cap="none" strike="noStrike">
                <a:solidFill>
                  <a:schemeClr val="dk1"/>
                </a:solidFill>
                <a:latin typeface="Figtree"/>
                <a:ea typeface="Figtree"/>
                <a:cs typeface="Figtree"/>
                <a:sym typeface="Figtree"/>
              </a:rPr>
              <a:t>Click on </a:t>
            </a:r>
            <a:r>
              <a:rPr b="0" i="1" lang="el" sz="600" u="none" cap="none" strike="noStrike">
                <a:solidFill>
                  <a:schemeClr val="dk1"/>
                </a:solidFill>
                <a:latin typeface="Figtree"/>
                <a:ea typeface="Figtree"/>
                <a:cs typeface="Figtree"/>
                <a:sym typeface="Figtree"/>
              </a:rPr>
              <a:t>New slide</a:t>
            </a:r>
            <a:r>
              <a:rPr b="0" i="0" lang="el" sz="600" u="none" cap="none" strike="noStrike">
                <a:solidFill>
                  <a:schemeClr val="dk1"/>
                </a:solidFill>
                <a:latin typeface="Figtree"/>
                <a:ea typeface="Figtree"/>
                <a:cs typeface="Figtree"/>
                <a:sym typeface="Figtree"/>
              </a:rPr>
              <a:t> to see the templates various template slide. Choose one to suite </a:t>
            </a:r>
            <a:br>
              <a:rPr b="0" i="0" lang="el" sz="600" u="none" cap="none" strike="noStrike">
                <a:solidFill>
                  <a:schemeClr val="dk1"/>
                </a:solidFill>
                <a:latin typeface="Figtree"/>
                <a:ea typeface="Figtree"/>
                <a:cs typeface="Figtree"/>
                <a:sym typeface="Figtree"/>
              </a:rPr>
            </a:br>
            <a:r>
              <a:rPr b="0" i="0" lang="el" sz="600" u="none" cap="none" strike="noStrike">
                <a:solidFill>
                  <a:schemeClr val="dk1"/>
                </a:solidFill>
                <a:latin typeface="Figtree"/>
                <a:ea typeface="Figtree"/>
                <a:cs typeface="Figtree"/>
                <a:sym typeface="Figtree"/>
              </a:rPr>
              <a:t>your content.</a:t>
            </a:r>
            <a:endParaRPr b="0" i="0" sz="1100" u="none" cap="none" strike="noStrike">
              <a:solidFill>
                <a:srgbClr val="000000"/>
              </a:solidFill>
              <a:latin typeface="Arial"/>
              <a:ea typeface="Arial"/>
              <a:cs typeface="Arial"/>
              <a:sym typeface="Arial"/>
            </a:endParaRPr>
          </a:p>
        </p:txBody>
      </p:sp>
      <p:sp>
        <p:nvSpPr>
          <p:cNvPr id="43" name="Google Shape;43;p5"/>
          <p:cNvSpPr txBox="1"/>
          <p:nvPr/>
        </p:nvSpPr>
        <p:spPr>
          <a:xfrm>
            <a:off x="537403" y="2764438"/>
            <a:ext cx="1102200" cy="525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1" i="0" lang="el" sz="600" u="none" cap="none" strike="noStrike">
                <a:solidFill>
                  <a:schemeClr val="dk2"/>
                </a:solidFill>
                <a:latin typeface="Figtree"/>
                <a:ea typeface="Figtree"/>
                <a:cs typeface="Figtree"/>
                <a:sym typeface="Figtree"/>
              </a:rPr>
              <a:t>Layout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500"/>
              </a:spcBef>
              <a:spcAft>
                <a:spcPts val="0"/>
              </a:spcAft>
              <a:buClr>
                <a:srgbClr val="000000"/>
              </a:buClr>
              <a:buSzPts val="600"/>
              <a:buFont typeface="Arial"/>
              <a:buNone/>
            </a:pPr>
            <a:r>
              <a:rPr b="0" i="0" lang="el" sz="600" u="none" cap="none" strike="noStrike">
                <a:solidFill>
                  <a:schemeClr val="dk1"/>
                </a:solidFill>
                <a:latin typeface="Figtree"/>
                <a:ea typeface="Figtree"/>
                <a:cs typeface="Figtree"/>
                <a:sym typeface="Figtree"/>
              </a:rPr>
              <a:t>If you’d like to change slide template on an existing slide, click on </a:t>
            </a:r>
            <a:r>
              <a:rPr b="0" i="1" lang="el" sz="600" u="none" cap="none" strike="noStrike">
                <a:solidFill>
                  <a:schemeClr val="dk1"/>
                </a:solidFill>
                <a:latin typeface="Figtree"/>
                <a:ea typeface="Figtree"/>
                <a:cs typeface="Figtree"/>
                <a:sym typeface="Figtree"/>
              </a:rPr>
              <a:t>Layout</a:t>
            </a:r>
            <a:r>
              <a:rPr b="0" i="0" lang="el" sz="600" u="none" cap="none" strike="noStrike">
                <a:solidFill>
                  <a:schemeClr val="dk1"/>
                </a:solidFill>
                <a:latin typeface="Figtree"/>
                <a:ea typeface="Figtree"/>
                <a:cs typeface="Figtree"/>
                <a:sym typeface="Figtree"/>
              </a:rPr>
              <a:t> and select a new template. </a:t>
            </a:r>
            <a:endParaRPr b="0" i="0" sz="1100" u="none" cap="none" strike="noStrike">
              <a:solidFill>
                <a:srgbClr val="000000"/>
              </a:solidFill>
              <a:latin typeface="Arial"/>
              <a:ea typeface="Arial"/>
              <a:cs typeface="Arial"/>
              <a:sym typeface="Arial"/>
            </a:endParaRPr>
          </a:p>
        </p:txBody>
      </p:sp>
      <p:sp>
        <p:nvSpPr>
          <p:cNvPr id="44" name="Google Shape;44;p5"/>
          <p:cNvSpPr txBox="1"/>
          <p:nvPr/>
        </p:nvSpPr>
        <p:spPr>
          <a:xfrm>
            <a:off x="537402" y="3660976"/>
            <a:ext cx="1102200" cy="433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600"/>
              <a:buFont typeface="Arial"/>
              <a:buNone/>
            </a:pPr>
            <a:r>
              <a:rPr b="1" i="0" lang="el" sz="600" u="none" cap="none" strike="noStrike">
                <a:solidFill>
                  <a:schemeClr val="dk2"/>
                </a:solidFill>
                <a:latin typeface="Figtree"/>
                <a:ea typeface="Figtree"/>
                <a:cs typeface="Figtree"/>
                <a:sym typeface="Figtree"/>
              </a:rPr>
              <a:t>Reset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500"/>
              </a:spcBef>
              <a:spcAft>
                <a:spcPts val="0"/>
              </a:spcAft>
              <a:buClr>
                <a:srgbClr val="000000"/>
              </a:buClr>
              <a:buSzPts val="600"/>
              <a:buFont typeface="Arial"/>
              <a:buNone/>
            </a:pPr>
            <a:r>
              <a:rPr b="0" i="0" lang="el" sz="600" u="none" cap="none" strike="noStrike">
                <a:solidFill>
                  <a:schemeClr val="dk1"/>
                </a:solidFill>
                <a:latin typeface="Figtree"/>
                <a:ea typeface="Figtree"/>
                <a:cs typeface="Figtree"/>
                <a:sym typeface="Figtree"/>
              </a:rPr>
              <a:t>Reset a slide to the slide templates design by </a:t>
            </a:r>
            <a:br>
              <a:rPr b="0" i="0" lang="el" sz="600" u="none" cap="none" strike="noStrike">
                <a:solidFill>
                  <a:schemeClr val="dk1"/>
                </a:solidFill>
                <a:latin typeface="Figtree"/>
                <a:ea typeface="Figtree"/>
                <a:cs typeface="Figtree"/>
                <a:sym typeface="Figtree"/>
              </a:rPr>
            </a:br>
            <a:r>
              <a:rPr b="0" i="0" lang="el" sz="600" u="none" cap="none" strike="noStrike">
                <a:solidFill>
                  <a:schemeClr val="dk1"/>
                </a:solidFill>
                <a:latin typeface="Figtree"/>
                <a:ea typeface="Figtree"/>
                <a:cs typeface="Figtree"/>
                <a:sym typeface="Figtree"/>
              </a:rPr>
              <a:t>clicking on </a:t>
            </a:r>
            <a:r>
              <a:rPr b="0" i="1" lang="el" sz="600" u="none" cap="none" strike="noStrike">
                <a:solidFill>
                  <a:schemeClr val="dk1"/>
                </a:solidFill>
                <a:latin typeface="Figtree"/>
                <a:ea typeface="Figtree"/>
                <a:cs typeface="Figtree"/>
                <a:sym typeface="Figtree"/>
              </a:rPr>
              <a:t>Reset</a:t>
            </a:r>
            <a:r>
              <a:rPr b="0" i="0" lang="el" sz="600" u="none" cap="none" strike="noStrike">
                <a:solidFill>
                  <a:schemeClr val="dk1"/>
                </a:solidFill>
                <a:latin typeface="Figtree"/>
                <a:ea typeface="Figtree"/>
                <a:cs typeface="Figtree"/>
                <a:sym typeface="Figtree"/>
              </a:rPr>
              <a:t>. </a:t>
            </a:r>
            <a:endParaRPr b="0" i="0" sz="1100" u="none" cap="none" strike="noStrike">
              <a:solidFill>
                <a:srgbClr val="000000"/>
              </a:solidFill>
              <a:latin typeface="Arial"/>
              <a:ea typeface="Arial"/>
              <a:cs typeface="Arial"/>
              <a:sym typeface="Arial"/>
            </a:endParaRPr>
          </a:p>
        </p:txBody>
      </p:sp>
      <p:sp>
        <p:nvSpPr>
          <p:cNvPr id="45" name="Google Shape;45;p5"/>
          <p:cNvSpPr txBox="1"/>
          <p:nvPr/>
        </p:nvSpPr>
        <p:spPr>
          <a:xfrm>
            <a:off x="3439931" y="1550216"/>
            <a:ext cx="1021200" cy="833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1" i="0" lang="el" sz="800" u="none" cap="none" strike="noStrike">
                <a:solidFill>
                  <a:schemeClr val="dk2"/>
                </a:solidFill>
                <a:latin typeface="Figtree"/>
                <a:ea typeface="Figtree"/>
                <a:cs typeface="Figtree"/>
                <a:sym typeface="Figtree"/>
              </a:rPr>
              <a:t>Colors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500"/>
              </a:spcBef>
              <a:spcAft>
                <a:spcPts val="0"/>
              </a:spcAft>
              <a:buClr>
                <a:srgbClr val="000000"/>
              </a:buClr>
              <a:buSzPts val="600"/>
              <a:buFont typeface="Arial"/>
              <a:buNone/>
            </a:pPr>
            <a:r>
              <a:rPr b="0" i="0" lang="el" sz="600" u="none" cap="none" strike="noStrike">
                <a:solidFill>
                  <a:schemeClr val="dk1"/>
                </a:solidFill>
                <a:latin typeface="Figtree"/>
                <a:ea typeface="Figtree"/>
                <a:cs typeface="Figtree"/>
                <a:sym typeface="Figtree"/>
              </a:rPr>
              <a:t>This template is programmed with the KTH color palette. The correct colors are the in top row under </a:t>
            </a:r>
            <a:r>
              <a:rPr b="0" i="1" lang="el" sz="600" u="none" cap="none" strike="noStrike">
                <a:solidFill>
                  <a:schemeClr val="dk1"/>
                </a:solidFill>
                <a:latin typeface="Figtree"/>
                <a:ea typeface="Figtree"/>
                <a:cs typeface="Figtree"/>
                <a:sym typeface="Figtree"/>
              </a:rPr>
              <a:t>Theme Colors</a:t>
            </a:r>
            <a:r>
              <a:rPr b="0" i="0" lang="el" sz="600" u="none" cap="none" strike="noStrike">
                <a:solidFill>
                  <a:schemeClr val="dk1"/>
                </a:solidFill>
                <a:latin typeface="Figtree"/>
                <a:ea typeface="Figtree"/>
                <a:cs typeface="Figtree"/>
                <a:sym typeface="Figtree"/>
              </a:rPr>
              <a:t> and all colors under </a:t>
            </a:r>
            <a:r>
              <a:rPr b="0" i="1" lang="el" sz="600" u="none" cap="none" strike="noStrike">
                <a:solidFill>
                  <a:schemeClr val="dk1"/>
                </a:solidFill>
                <a:latin typeface="Figtree"/>
                <a:ea typeface="Figtree"/>
                <a:cs typeface="Figtree"/>
                <a:sym typeface="Figtree"/>
              </a:rPr>
              <a:t>Custom Colors</a:t>
            </a:r>
            <a:r>
              <a:rPr b="0" i="0" lang="el" sz="600" u="none" cap="none" strike="noStrike">
                <a:solidFill>
                  <a:schemeClr val="dk1"/>
                </a:solidFill>
                <a:latin typeface="Figtree"/>
                <a:ea typeface="Figtree"/>
                <a:cs typeface="Figtree"/>
                <a:sym typeface="Figtree"/>
              </a:rPr>
              <a:t>. Only use the correct colors.</a:t>
            </a:r>
            <a:endParaRPr b="0" i="0" sz="1100" u="none" cap="none" strike="noStrike">
              <a:solidFill>
                <a:srgbClr val="000000"/>
              </a:solidFill>
              <a:latin typeface="Arial"/>
              <a:ea typeface="Arial"/>
              <a:cs typeface="Arial"/>
              <a:sym typeface="Arial"/>
            </a:endParaRPr>
          </a:p>
        </p:txBody>
      </p:sp>
      <p:sp>
        <p:nvSpPr>
          <p:cNvPr id="46" name="Google Shape;46;p5"/>
          <p:cNvSpPr txBox="1"/>
          <p:nvPr/>
        </p:nvSpPr>
        <p:spPr>
          <a:xfrm>
            <a:off x="5203666" y="1727795"/>
            <a:ext cx="4488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00"/>
              <a:buFont typeface="Arial"/>
              <a:buNone/>
            </a:pPr>
            <a:r>
              <a:rPr b="0" i="0" lang="el" sz="400" u="none" cap="none" strike="noStrike">
                <a:solidFill>
                  <a:srgbClr val="F9535C"/>
                </a:solidFill>
                <a:latin typeface="Figtree"/>
                <a:ea typeface="Figtree"/>
                <a:cs typeface="Figtree"/>
                <a:sym typeface="Figtree"/>
              </a:rPr>
              <a:t>Do </a:t>
            </a:r>
            <a:r>
              <a:rPr b="0" i="0" lang="el" sz="400" u="sng" cap="none" strike="noStrike">
                <a:solidFill>
                  <a:srgbClr val="F9535C"/>
                </a:solidFill>
                <a:latin typeface="Figtree"/>
                <a:ea typeface="Figtree"/>
                <a:cs typeface="Figtree"/>
                <a:sym typeface="Figtree"/>
              </a:rPr>
              <a:t>NOT</a:t>
            </a:r>
            <a:r>
              <a:rPr b="0" i="0" lang="el" sz="400" u="none" cap="none" strike="noStrike">
                <a:solidFill>
                  <a:srgbClr val="F9535C"/>
                </a:solidFill>
                <a:latin typeface="Figtree"/>
                <a:ea typeface="Figtree"/>
                <a:cs typeface="Figtree"/>
                <a:sym typeface="Figtree"/>
              </a:rPr>
              <a:t> use the colors PowerPoint auto generates. They are not on brand. </a:t>
            </a:r>
            <a:endParaRPr b="0" i="0" sz="1100" u="none" cap="none" strike="noStrike">
              <a:solidFill>
                <a:srgbClr val="000000"/>
              </a:solidFill>
              <a:latin typeface="Arial"/>
              <a:ea typeface="Arial"/>
              <a:cs typeface="Arial"/>
              <a:sym typeface="Arial"/>
            </a:endParaRPr>
          </a:p>
        </p:txBody>
      </p:sp>
      <p:sp>
        <p:nvSpPr>
          <p:cNvPr id="47" name="Google Shape;47;p5"/>
          <p:cNvSpPr txBox="1"/>
          <p:nvPr/>
        </p:nvSpPr>
        <p:spPr>
          <a:xfrm>
            <a:off x="6071459" y="1545760"/>
            <a:ext cx="1191300" cy="1672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1" i="0" lang="el" sz="800" u="none" cap="none" strike="noStrike">
                <a:solidFill>
                  <a:schemeClr val="dk2"/>
                </a:solidFill>
                <a:latin typeface="Figtree"/>
                <a:ea typeface="Figtree"/>
                <a:cs typeface="Figtree"/>
                <a:sym typeface="Figtree"/>
              </a:rPr>
              <a:t>Change the image crop</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500"/>
              </a:spcBef>
              <a:spcAft>
                <a:spcPts val="0"/>
              </a:spcAft>
              <a:buClr>
                <a:srgbClr val="000000"/>
              </a:buClr>
              <a:buSzPts val="600"/>
              <a:buFont typeface="Arial"/>
              <a:buNone/>
            </a:pPr>
            <a:r>
              <a:rPr b="0" i="0" lang="el" sz="600" u="none" cap="none" strike="noStrike">
                <a:solidFill>
                  <a:schemeClr val="dk1"/>
                </a:solidFill>
                <a:latin typeface="Figtree"/>
                <a:ea typeface="Figtree"/>
                <a:cs typeface="Figtree"/>
                <a:sym typeface="Figtree"/>
              </a:rPr>
              <a:t>When an image is placed in an image place holder, PowerPoint automatically crops the image to fit the placeholder. To alter what part of the image is shown:</a:t>
            </a:r>
            <a:endParaRPr b="0" i="0" sz="1100" u="none" cap="none" strike="noStrike">
              <a:solidFill>
                <a:srgbClr val="000000"/>
              </a:solidFill>
              <a:latin typeface="Arial"/>
              <a:ea typeface="Arial"/>
              <a:cs typeface="Arial"/>
              <a:sym typeface="Arial"/>
            </a:endParaRPr>
          </a:p>
          <a:p>
            <a:pPr indent="-88900" lvl="0" marL="88900" marR="0" rtl="0" algn="l">
              <a:lnSpc>
                <a:spcPct val="100000"/>
              </a:lnSpc>
              <a:spcBef>
                <a:spcPts val="500"/>
              </a:spcBef>
              <a:spcAft>
                <a:spcPts val="0"/>
              </a:spcAft>
              <a:buClr>
                <a:schemeClr val="accent1"/>
              </a:buClr>
              <a:buSzPts val="600"/>
              <a:buFont typeface="Figtree"/>
              <a:buAutoNum type="arabicPeriod"/>
            </a:pPr>
            <a:r>
              <a:rPr b="0" i="0" lang="el" sz="600" u="none" cap="none" strike="noStrike">
                <a:solidFill>
                  <a:schemeClr val="dk1"/>
                </a:solidFill>
                <a:latin typeface="Figtree"/>
                <a:ea typeface="Figtree"/>
                <a:cs typeface="Figtree"/>
                <a:sym typeface="Figtree"/>
              </a:rPr>
              <a:t>Select the image and go to </a:t>
            </a:r>
            <a:br>
              <a:rPr b="0" i="0" lang="el" sz="600" u="none" cap="none" strike="noStrike">
                <a:solidFill>
                  <a:schemeClr val="dk1"/>
                </a:solidFill>
                <a:latin typeface="Figtree"/>
                <a:ea typeface="Figtree"/>
                <a:cs typeface="Figtree"/>
                <a:sym typeface="Figtree"/>
              </a:rPr>
            </a:br>
            <a:r>
              <a:rPr b="0" i="0" lang="el" sz="600" u="none" cap="none" strike="noStrike">
                <a:solidFill>
                  <a:schemeClr val="dk1"/>
                </a:solidFill>
                <a:latin typeface="Figtree"/>
                <a:ea typeface="Figtree"/>
                <a:cs typeface="Figtree"/>
                <a:sym typeface="Figtree"/>
              </a:rPr>
              <a:t>the </a:t>
            </a:r>
            <a:r>
              <a:rPr b="0" i="1" lang="el" sz="600" u="none" cap="none" strike="noStrike">
                <a:solidFill>
                  <a:schemeClr val="dk1"/>
                </a:solidFill>
                <a:latin typeface="Figtree"/>
                <a:ea typeface="Figtree"/>
                <a:cs typeface="Figtree"/>
                <a:sym typeface="Figtree"/>
              </a:rPr>
              <a:t>Picture Format </a:t>
            </a:r>
            <a:r>
              <a:rPr b="0" i="0" lang="el" sz="600" u="none" cap="none" strike="noStrike">
                <a:solidFill>
                  <a:schemeClr val="dk1"/>
                </a:solidFill>
                <a:latin typeface="Figtree"/>
                <a:ea typeface="Figtree"/>
                <a:cs typeface="Figtree"/>
                <a:sym typeface="Figtree"/>
              </a:rPr>
              <a:t>tab. </a:t>
            </a:r>
            <a:endParaRPr b="0" i="0" sz="1100" u="none" cap="none" strike="noStrike">
              <a:solidFill>
                <a:srgbClr val="000000"/>
              </a:solidFill>
              <a:latin typeface="Arial"/>
              <a:ea typeface="Arial"/>
              <a:cs typeface="Arial"/>
              <a:sym typeface="Arial"/>
            </a:endParaRPr>
          </a:p>
          <a:p>
            <a:pPr indent="-88900" lvl="0" marL="88900" marR="0" rtl="0" algn="l">
              <a:lnSpc>
                <a:spcPct val="100000"/>
              </a:lnSpc>
              <a:spcBef>
                <a:spcPts val="500"/>
              </a:spcBef>
              <a:spcAft>
                <a:spcPts val="0"/>
              </a:spcAft>
              <a:buClr>
                <a:schemeClr val="accent1"/>
              </a:buClr>
              <a:buSzPts val="600"/>
              <a:buFont typeface="Figtree"/>
              <a:buAutoNum type="arabicPeriod"/>
            </a:pPr>
            <a:r>
              <a:rPr b="0" i="0" lang="el" sz="600" u="none" cap="none" strike="noStrike">
                <a:solidFill>
                  <a:schemeClr val="dk1"/>
                </a:solidFill>
                <a:latin typeface="Figtree"/>
                <a:ea typeface="Figtree"/>
                <a:cs typeface="Figtree"/>
                <a:sym typeface="Figtree"/>
              </a:rPr>
              <a:t>Choose </a:t>
            </a:r>
            <a:r>
              <a:rPr b="0" i="1" lang="el" sz="600" u="none" cap="none" strike="noStrike">
                <a:solidFill>
                  <a:schemeClr val="dk1"/>
                </a:solidFill>
                <a:latin typeface="Figtree"/>
                <a:ea typeface="Figtree"/>
                <a:cs typeface="Figtree"/>
                <a:sym typeface="Figtree"/>
              </a:rPr>
              <a:t>Crop</a:t>
            </a:r>
            <a:r>
              <a:rPr b="0" i="0" lang="el" sz="600" u="none" cap="none" strike="noStrike">
                <a:solidFill>
                  <a:schemeClr val="dk1"/>
                </a:solidFill>
                <a:latin typeface="Figtree"/>
                <a:ea typeface="Figtree"/>
                <a:cs typeface="Figtree"/>
                <a:sym typeface="Figtree"/>
              </a:rPr>
              <a:t>. Now, the entire image is visible, the cropped out parts are darker. </a:t>
            </a:r>
            <a:endParaRPr b="0" i="0" sz="1100" u="none" cap="none" strike="noStrike">
              <a:solidFill>
                <a:srgbClr val="000000"/>
              </a:solidFill>
              <a:latin typeface="Arial"/>
              <a:ea typeface="Arial"/>
              <a:cs typeface="Arial"/>
              <a:sym typeface="Arial"/>
            </a:endParaRPr>
          </a:p>
          <a:p>
            <a:pPr indent="-88900" lvl="0" marL="88900" marR="0" rtl="0" algn="l">
              <a:lnSpc>
                <a:spcPct val="100000"/>
              </a:lnSpc>
              <a:spcBef>
                <a:spcPts val="500"/>
              </a:spcBef>
              <a:spcAft>
                <a:spcPts val="0"/>
              </a:spcAft>
              <a:buClr>
                <a:schemeClr val="accent1"/>
              </a:buClr>
              <a:buSzPts val="600"/>
              <a:buFont typeface="Figtree"/>
              <a:buAutoNum type="arabicPeriod"/>
            </a:pPr>
            <a:r>
              <a:rPr b="0" i="0" lang="el" sz="600" u="none" cap="none" strike="noStrike">
                <a:solidFill>
                  <a:schemeClr val="dk1"/>
                </a:solidFill>
                <a:latin typeface="Figtree"/>
                <a:ea typeface="Figtree"/>
                <a:cs typeface="Figtree"/>
                <a:sym typeface="Figtree"/>
              </a:rPr>
              <a:t>Now you can move the image around within the placeholder and/or zoom in by pulling the corners of the image. </a:t>
            </a:r>
            <a:endParaRPr b="0" i="0" sz="1100" u="none" cap="none" strike="noStrike">
              <a:solidFill>
                <a:srgbClr val="000000"/>
              </a:solidFill>
              <a:latin typeface="Arial"/>
              <a:ea typeface="Arial"/>
              <a:cs typeface="Arial"/>
              <a:sym typeface="Arial"/>
            </a:endParaRPr>
          </a:p>
        </p:txBody>
      </p:sp>
      <p:sp>
        <p:nvSpPr>
          <p:cNvPr id="48" name="Google Shape;48;p5"/>
          <p:cNvSpPr txBox="1"/>
          <p:nvPr/>
        </p:nvSpPr>
        <p:spPr>
          <a:xfrm>
            <a:off x="7543800" y="1545760"/>
            <a:ext cx="1114800" cy="142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1" i="0" lang="el" sz="800" u="none" cap="none" strike="noStrike">
                <a:solidFill>
                  <a:schemeClr val="dk2"/>
                </a:solidFill>
                <a:latin typeface="Figtree"/>
                <a:ea typeface="Figtree"/>
                <a:cs typeface="Figtree"/>
                <a:sym typeface="Figtree"/>
              </a:rPr>
              <a:t>Edit image background</a:t>
            </a:r>
            <a:endParaRPr b="0" i="0" sz="1100" u="none" cap="none" strike="noStrike">
              <a:solidFill>
                <a:srgbClr val="000000"/>
              </a:solidFill>
              <a:latin typeface="Arial"/>
              <a:ea typeface="Arial"/>
              <a:cs typeface="Arial"/>
              <a:sym typeface="Arial"/>
            </a:endParaRPr>
          </a:p>
          <a:p>
            <a:pPr indent="-88900" lvl="0" marL="88900" marR="0" rtl="0" algn="l">
              <a:lnSpc>
                <a:spcPct val="100000"/>
              </a:lnSpc>
              <a:spcBef>
                <a:spcPts val="500"/>
              </a:spcBef>
              <a:spcAft>
                <a:spcPts val="0"/>
              </a:spcAft>
              <a:buClr>
                <a:schemeClr val="accent1"/>
              </a:buClr>
              <a:buSzPts val="600"/>
              <a:buFont typeface="Figtree"/>
              <a:buAutoNum type="arabicPeriod"/>
            </a:pPr>
            <a:r>
              <a:rPr b="0" i="0" lang="el" sz="600" u="none" cap="none" strike="noStrike">
                <a:solidFill>
                  <a:schemeClr val="dk1"/>
                </a:solidFill>
                <a:latin typeface="Figtree"/>
                <a:ea typeface="Figtree"/>
                <a:cs typeface="Figtree"/>
                <a:sym typeface="Figtree"/>
              </a:rPr>
              <a:t>Select </a:t>
            </a:r>
            <a:r>
              <a:rPr b="0" i="1" lang="el" sz="600" u="none" cap="none" strike="noStrike">
                <a:solidFill>
                  <a:schemeClr val="dk1"/>
                </a:solidFill>
                <a:latin typeface="Figtree"/>
                <a:ea typeface="Figtree"/>
                <a:cs typeface="Figtree"/>
                <a:sym typeface="Figtree"/>
              </a:rPr>
              <a:t>Design</a:t>
            </a:r>
            <a:r>
              <a:rPr b="0" i="0" lang="el" sz="600" u="none" cap="none" strike="noStrike">
                <a:solidFill>
                  <a:schemeClr val="dk1"/>
                </a:solidFill>
                <a:latin typeface="Figtree"/>
                <a:ea typeface="Figtree"/>
                <a:cs typeface="Figtree"/>
                <a:sym typeface="Figtree"/>
              </a:rPr>
              <a:t> &gt; </a:t>
            </a:r>
            <a:r>
              <a:rPr b="0" i="1" lang="el" sz="600" u="none" cap="none" strike="noStrike">
                <a:solidFill>
                  <a:schemeClr val="dk1"/>
                </a:solidFill>
                <a:latin typeface="Figtree"/>
                <a:ea typeface="Figtree"/>
                <a:cs typeface="Figtree"/>
                <a:sym typeface="Figtree"/>
              </a:rPr>
              <a:t>Format Background</a:t>
            </a:r>
            <a:r>
              <a:rPr b="0" i="0" lang="el" sz="600" u="none" cap="none" strike="noStrike">
                <a:solidFill>
                  <a:schemeClr val="dk1"/>
                </a:solidFill>
                <a:latin typeface="Figtree"/>
                <a:ea typeface="Figtree"/>
                <a:cs typeface="Figtree"/>
                <a:sym typeface="Figtree"/>
              </a:rPr>
              <a:t>.</a:t>
            </a:r>
            <a:endParaRPr b="0" i="0" sz="1100" u="none" cap="none" strike="noStrike">
              <a:solidFill>
                <a:srgbClr val="000000"/>
              </a:solidFill>
              <a:latin typeface="Arial"/>
              <a:ea typeface="Arial"/>
              <a:cs typeface="Arial"/>
              <a:sym typeface="Arial"/>
            </a:endParaRPr>
          </a:p>
          <a:p>
            <a:pPr indent="-88900" lvl="0" marL="88900" marR="0" rtl="0" algn="l">
              <a:lnSpc>
                <a:spcPct val="100000"/>
              </a:lnSpc>
              <a:spcBef>
                <a:spcPts val="500"/>
              </a:spcBef>
              <a:spcAft>
                <a:spcPts val="0"/>
              </a:spcAft>
              <a:buClr>
                <a:schemeClr val="accent1"/>
              </a:buClr>
              <a:buSzPts val="600"/>
              <a:buFont typeface="Figtree"/>
              <a:buAutoNum type="arabicPeriod"/>
            </a:pPr>
            <a:r>
              <a:rPr b="0" i="0" lang="el" sz="600" u="none" cap="none" strike="noStrike">
                <a:solidFill>
                  <a:schemeClr val="dk1"/>
                </a:solidFill>
                <a:latin typeface="Figtree"/>
                <a:ea typeface="Figtree"/>
                <a:cs typeface="Figtree"/>
                <a:sym typeface="Figtree"/>
              </a:rPr>
              <a:t>In the </a:t>
            </a:r>
            <a:r>
              <a:rPr b="0" i="1" lang="el" sz="600" u="none" cap="none" strike="noStrike">
                <a:solidFill>
                  <a:schemeClr val="dk1"/>
                </a:solidFill>
                <a:latin typeface="Figtree"/>
                <a:ea typeface="Figtree"/>
                <a:cs typeface="Figtree"/>
                <a:sym typeface="Figtree"/>
              </a:rPr>
              <a:t>Format Background pane</a:t>
            </a:r>
            <a:r>
              <a:rPr b="0" i="0" lang="el" sz="600" u="none" cap="none" strike="noStrike">
                <a:solidFill>
                  <a:schemeClr val="dk1"/>
                </a:solidFill>
                <a:latin typeface="Figtree"/>
                <a:ea typeface="Figtree"/>
                <a:cs typeface="Figtree"/>
                <a:sym typeface="Figtree"/>
              </a:rPr>
              <a:t>, select </a:t>
            </a:r>
            <a:r>
              <a:rPr b="0" i="1" lang="el" sz="600" u="none" cap="none" strike="noStrike">
                <a:solidFill>
                  <a:schemeClr val="dk1"/>
                </a:solidFill>
                <a:latin typeface="Figtree"/>
                <a:ea typeface="Figtree"/>
                <a:cs typeface="Figtree"/>
                <a:sym typeface="Figtree"/>
              </a:rPr>
              <a:t>Picture or texture fill</a:t>
            </a:r>
            <a:r>
              <a:rPr b="0" i="0" lang="el" sz="600" u="none" cap="none" strike="noStrike">
                <a:solidFill>
                  <a:schemeClr val="dk1"/>
                </a:solidFill>
                <a:latin typeface="Figtree"/>
                <a:ea typeface="Figtree"/>
                <a:cs typeface="Figtree"/>
                <a:sym typeface="Figtree"/>
              </a:rPr>
              <a:t>.</a:t>
            </a:r>
            <a:endParaRPr b="0" i="0" sz="1100" u="none" cap="none" strike="noStrike">
              <a:solidFill>
                <a:srgbClr val="000000"/>
              </a:solidFill>
              <a:latin typeface="Arial"/>
              <a:ea typeface="Arial"/>
              <a:cs typeface="Arial"/>
              <a:sym typeface="Arial"/>
            </a:endParaRPr>
          </a:p>
          <a:p>
            <a:pPr indent="-88900" lvl="0" marL="88900" marR="0" rtl="0" algn="l">
              <a:lnSpc>
                <a:spcPct val="100000"/>
              </a:lnSpc>
              <a:spcBef>
                <a:spcPts val="500"/>
              </a:spcBef>
              <a:spcAft>
                <a:spcPts val="0"/>
              </a:spcAft>
              <a:buClr>
                <a:schemeClr val="accent1"/>
              </a:buClr>
              <a:buSzPts val="600"/>
              <a:buFont typeface="Figtree"/>
              <a:buAutoNum type="arabicPeriod"/>
            </a:pPr>
            <a:r>
              <a:rPr b="0" i="0" lang="el" sz="600" u="none" cap="none" strike="noStrike">
                <a:solidFill>
                  <a:schemeClr val="dk1"/>
                </a:solidFill>
                <a:latin typeface="Figtree"/>
                <a:ea typeface="Figtree"/>
                <a:cs typeface="Figtree"/>
                <a:sym typeface="Figtree"/>
              </a:rPr>
              <a:t>Select </a:t>
            </a:r>
            <a:r>
              <a:rPr b="0" i="1" lang="el" sz="600" u="none" cap="none" strike="noStrike">
                <a:solidFill>
                  <a:schemeClr val="dk1"/>
                </a:solidFill>
                <a:latin typeface="Figtree"/>
                <a:ea typeface="Figtree"/>
                <a:cs typeface="Figtree"/>
                <a:sym typeface="Figtree"/>
              </a:rPr>
              <a:t>File</a:t>
            </a:r>
            <a:r>
              <a:rPr b="0" i="0" lang="el" sz="600" u="none" cap="none" strike="noStrike">
                <a:solidFill>
                  <a:schemeClr val="dk1"/>
                </a:solidFill>
                <a:latin typeface="Figtree"/>
                <a:ea typeface="Figtree"/>
                <a:cs typeface="Figtree"/>
                <a:sym typeface="Figtree"/>
              </a:rPr>
              <a:t>.</a:t>
            </a:r>
            <a:endParaRPr b="0" i="0" sz="1100" u="none" cap="none" strike="noStrike">
              <a:solidFill>
                <a:srgbClr val="000000"/>
              </a:solidFill>
              <a:latin typeface="Arial"/>
              <a:ea typeface="Arial"/>
              <a:cs typeface="Arial"/>
              <a:sym typeface="Arial"/>
            </a:endParaRPr>
          </a:p>
          <a:p>
            <a:pPr indent="-88900" lvl="0" marL="88900" marR="0" rtl="0" algn="l">
              <a:lnSpc>
                <a:spcPct val="100000"/>
              </a:lnSpc>
              <a:spcBef>
                <a:spcPts val="500"/>
              </a:spcBef>
              <a:spcAft>
                <a:spcPts val="0"/>
              </a:spcAft>
              <a:buClr>
                <a:schemeClr val="accent1"/>
              </a:buClr>
              <a:buSzPts val="600"/>
              <a:buFont typeface="Figtree"/>
              <a:buAutoNum type="arabicPeriod"/>
            </a:pPr>
            <a:r>
              <a:rPr b="0" i="0" lang="el" sz="600" u="none" cap="none" strike="noStrike">
                <a:solidFill>
                  <a:schemeClr val="dk1"/>
                </a:solidFill>
                <a:latin typeface="Figtree"/>
                <a:ea typeface="Figtree"/>
                <a:cs typeface="Figtree"/>
                <a:sym typeface="Figtree"/>
              </a:rPr>
              <a:t>In the </a:t>
            </a:r>
            <a:r>
              <a:rPr b="0" i="1" lang="el" sz="600" u="none" cap="none" strike="noStrike">
                <a:solidFill>
                  <a:schemeClr val="dk1"/>
                </a:solidFill>
                <a:latin typeface="Figtree"/>
                <a:ea typeface="Figtree"/>
                <a:cs typeface="Figtree"/>
                <a:sym typeface="Figtree"/>
              </a:rPr>
              <a:t>Insert Picture</a:t>
            </a:r>
            <a:r>
              <a:rPr b="0" i="0" lang="el" sz="600" u="none" cap="none" strike="noStrike">
                <a:solidFill>
                  <a:schemeClr val="dk1"/>
                </a:solidFill>
                <a:latin typeface="Figtree"/>
                <a:ea typeface="Figtree"/>
                <a:cs typeface="Figtree"/>
                <a:sym typeface="Figtree"/>
              </a:rPr>
              <a:t> dialog box, choose the picture </a:t>
            </a:r>
            <a:br>
              <a:rPr b="0" i="0" lang="el" sz="600" u="none" cap="none" strike="noStrike">
                <a:solidFill>
                  <a:schemeClr val="dk1"/>
                </a:solidFill>
                <a:latin typeface="Figtree"/>
                <a:ea typeface="Figtree"/>
                <a:cs typeface="Figtree"/>
                <a:sym typeface="Figtree"/>
              </a:rPr>
            </a:br>
            <a:r>
              <a:rPr b="0" i="0" lang="el" sz="600" u="none" cap="none" strike="noStrike">
                <a:solidFill>
                  <a:schemeClr val="dk1"/>
                </a:solidFill>
                <a:latin typeface="Figtree"/>
                <a:ea typeface="Figtree"/>
                <a:cs typeface="Figtree"/>
                <a:sym typeface="Figtree"/>
              </a:rPr>
              <a:t>you want to use and then select </a:t>
            </a:r>
            <a:r>
              <a:rPr b="0" i="1" lang="el" sz="600" u="none" cap="none" strike="noStrike">
                <a:solidFill>
                  <a:schemeClr val="dk1"/>
                </a:solidFill>
                <a:latin typeface="Figtree"/>
                <a:ea typeface="Figtree"/>
                <a:cs typeface="Figtree"/>
                <a:sym typeface="Figtree"/>
              </a:rPr>
              <a:t>Insert</a:t>
            </a:r>
            <a:r>
              <a:rPr b="0" i="0" lang="el" sz="600" u="none" cap="none" strike="noStrike">
                <a:solidFill>
                  <a:schemeClr val="dk1"/>
                </a:solidFill>
                <a:latin typeface="Figtree"/>
                <a:ea typeface="Figtree"/>
                <a:cs typeface="Figtree"/>
                <a:sym typeface="Figtree"/>
              </a:rPr>
              <a:t>.</a:t>
            </a:r>
            <a:endParaRPr b="0" i="0" sz="1100" u="none" cap="none" strike="noStrike">
              <a:solidFill>
                <a:srgbClr val="000000"/>
              </a:solidFill>
              <a:latin typeface="Arial"/>
              <a:ea typeface="Arial"/>
              <a:cs typeface="Arial"/>
              <a:sym typeface="Arial"/>
            </a:endParaRPr>
          </a:p>
        </p:txBody>
      </p:sp>
      <p:sp>
        <p:nvSpPr>
          <p:cNvPr id="49" name="Google Shape;49;p5"/>
          <p:cNvSpPr txBox="1"/>
          <p:nvPr/>
        </p:nvSpPr>
        <p:spPr>
          <a:xfrm>
            <a:off x="3439931" y="3056785"/>
            <a:ext cx="971700" cy="1210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1" i="0" lang="el" sz="800" u="none" cap="none" strike="noStrike">
                <a:solidFill>
                  <a:schemeClr val="dk2"/>
                </a:solidFill>
                <a:latin typeface="Figtree"/>
                <a:ea typeface="Figtree"/>
                <a:cs typeface="Figtree"/>
                <a:sym typeface="Figtree"/>
              </a:rPr>
              <a:t>Header and footer</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500"/>
              </a:spcBef>
              <a:spcAft>
                <a:spcPts val="0"/>
              </a:spcAft>
              <a:buClr>
                <a:srgbClr val="000000"/>
              </a:buClr>
              <a:buSzPts val="600"/>
              <a:buFont typeface="Arial"/>
              <a:buNone/>
            </a:pPr>
            <a:r>
              <a:rPr b="0" i="0" lang="el" sz="600" u="none" cap="none" strike="noStrike">
                <a:solidFill>
                  <a:schemeClr val="dk1"/>
                </a:solidFill>
                <a:latin typeface="Figtree"/>
                <a:ea typeface="Figtree"/>
                <a:cs typeface="Figtree"/>
                <a:sym typeface="Figtree"/>
              </a:rPr>
              <a:t>Insert header/footer, </a:t>
            </a:r>
            <a:br>
              <a:rPr b="0" i="0" lang="el" sz="600" u="none" cap="none" strike="noStrike">
                <a:solidFill>
                  <a:schemeClr val="dk1"/>
                </a:solidFill>
                <a:latin typeface="Figtree"/>
                <a:ea typeface="Figtree"/>
                <a:cs typeface="Figtree"/>
                <a:sym typeface="Figtree"/>
              </a:rPr>
            </a:br>
            <a:r>
              <a:rPr b="0" i="0" lang="el" sz="600" u="none" cap="none" strike="noStrike">
                <a:solidFill>
                  <a:schemeClr val="dk1"/>
                </a:solidFill>
                <a:latin typeface="Figtree"/>
                <a:ea typeface="Figtree"/>
                <a:cs typeface="Figtree"/>
                <a:sym typeface="Figtree"/>
              </a:rPr>
              <a:t>date and page numbers:</a:t>
            </a:r>
            <a:endParaRPr b="0" i="0" sz="1100" u="none" cap="none" strike="noStrike">
              <a:solidFill>
                <a:srgbClr val="000000"/>
              </a:solidFill>
              <a:latin typeface="Arial"/>
              <a:ea typeface="Arial"/>
              <a:cs typeface="Arial"/>
              <a:sym typeface="Arial"/>
            </a:endParaRPr>
          </a:p>
          <a:p>
            <a:pPr indent="-88900" lvl="0" marL="88900" marR="0" rtl="0" algn="l">
              <a:lnSpc>
                <a:spcPct val="100000"/>
              </a:lnSpc>
              <a:spcBef>
                <a:spcPts val="500"/>
              </a:spcBef>
              <a:spcAft>
                <a:spcPts val="0"/>
              </a:spcAft>
              <a:buClr>
                <a:schemeClr val="accent1"/>
              </a:buClr>
              <a:buSzPts val="600"/>
              <a:buFont typeface="Figtree"/>
              <a:buAutoNum type="arabicPeriod"/>
            </a:pPr>
            <a:r>
              <a:rPr b="0" i="0" lang="el" sz="600" u="none" cap="none" strike="noStrike">
                <a:solidFill>
                  <a:schemeClr val="dk1"/>
                </a:solidFill>
                <a:latin typeface="Figtree"/>
                <a:ea typeface="Figtree"/>
                <a:cs typeface="Figtree"/>
                <a:sym typeface="Figtree"/>
              </a:rPr>
              <a:t>On the </a:t>
            </a:r>
            <a:r>
              <a:rPr b="0" i="1" lang="el" sz="600" u="none" cap="none" strike="noStrike">
                <a:solidFill>
                  <a:schemeClr val="dk1"/>
                </a:solidFill>
                <a:latin typeface="Figtree"/>
                <a:ea typeface="Figtree"/>
                <a:cs typeface="Figtree"/>
                <a:sym typeface="Figtree"/>
              </a:rPr>
              <a:t>Insert</a:t>
            </a:r>
            <a:r>
              <a:rPr b="0" i="0" lang="el" sz="600" u="none" cap="none" strike="noStrike">
                <a:solidFill>
                  <a:schemeClr val="dk1"/>
                </a:solidFill>
                <a:latin typeface="Figtree"/>
                <a:ea typeface="Figtree"/>
                <a:cs typeface="Figtree"/>
                <a:sym typeface="Figtree"/>
              </a:rPr>
              <a:t> tab, </a:t>
            </a:r>
            <a:br>
              <a:rPr b="0" i="0" lang="el" sz="600" u="none" cap="none" strike="noStrike">
                <a:solidFill>
                  <a:schemeClr val="dk1"/>
                </a:solidFill>
                <a:latin typeface="Figtree"/>
                <a:ea typeface="Figtree"/>
                <a:cs typeface="Figtree"/>
                <a:sym typeface="Figtree"/>
              </a:rPr>
            </a:br>
            <a:r>
              <a:rPr b="0" i="0" lang="el" sz="600" u="none" cap="none" strike="noStrike">
                <a:solidFill>
                  <a:schemeClr val="dk1"/>
                </a:solidFill>
                <a:latin typeface="Figtree"/>
                <a:ea typeface="Figtree"/>
                <a:cs typeface="Figtree"/>
                <a:sym typeface="Figtree"/>
              </a:rPr>
              <a:t>click </a:t>
            </a:r>
            <a:r>
              <a:rPr b="0" i="1" lang="el" sz="600" u="none" cap="none" strike="noStrike">
                <a:solidFill>
                  <a:schemeClr val="dk1"/>
                </a:solidFill>
                <a:latin typeface="Figtree"/>
                <a:ea typeface="Figtree"/>
                <a:cs typeface="Figtree"/>
                <a:sym typeface="Figtree"/>
              </a:rPr>
              <a:t>Header &amp; Footer</a:t>
            </a:r>
            <a:r>
              <a:rPr b="0" i="0" lang="el" sz="600" u="none" cap="none" strike="noStrike">
                <a:solidFill>
                  <a:schemeClr val="dk1"/>
                </a:solidFill>
                <a:latin typeface="Figtree"/>
                <a:ea typeface="Figtree"/>
                <a:cs typeface="Figtree"/>
                <a:sym typeface="Figtree"/>
              </a:rPr>
              <a:t>.</a:t>
            </a:r>
            <a:endParaRPr b="0" i="0" sz="1100" u="none" cap="none" strike="noStrike">
              <a:solidFill>
                <a:srgbClr val="000000"/>
              </a:solidFill>
              <a:latin typeface="Arial"/>
              <a:ea typeface="Arial"/>
              <a:cs typeface="Arial"/>
              <a:sym typeface="Arial"/>
            </a:endParaRPr>
          </a:p>
          <a:p>
            <a:pPr indent="-88900" lvl="0" marL="88900" marR="0" rtl="0" algn="l">
              <a:lnSpc>
                <a:spcPct val="100000"/>
              </a:lnSpc>
              <a:spcBef>
                <a:spcPts val="500"/>
              </a:spcBef>
              <a:spcAft>
                <a:spcPts val="0"/>
              </a:spcAft>
              <a:buClr>
                <a:schemeClr val="accent1"/>
              </a:buClr>
              <a:buSzPts val="600"/>
              <a:buFont typeface="Figtree"/>
              <a:buAutoNum type="arabicPeriod"/>
            </a:pPr>
            <a:r>
              <a:rPr b="0" i="0" lang="el" sz="600" u="none" cap="none" strike="noStrike">
                <a:solidFill>
                  <a:schemeClr val="dk1"/>
                </a:solidFill>
                <a:latin typeface="Figtree"/>
                <a:ea typeface="Figtree"/>
                <a:cs typeface="Figtree"/>
                <a:sym typeface="Figtree"/>
              </a:rPr>
              <a:t>In the Header and Footer box, on the Slide tab, select the information you want.</a:t>
            </a:r>
            <a:endParaRPr b="0" i="0" sz="1100" u="none" cap="none" strike="noStrike">
              <a:solidFill>
                <a:srgbClr val="000000"/>
              </a:solidFill>
              <a:latin typeface="Arial"/>
              <a:ea typeface="Arial"/>
              <a:cs typeface="Arial"/>
              <a:sym typeface="Arial"/>
            </a:endParaRPr>
          </a:p>
          <a:p>
            <a:pPr indent="-88900" lvl="0" marL="88900" marR="0" rtl="0" algn="l">
              <a:lnSpc>
                <a:spcPct val="100000"/>
              </a:lnSpc>
              <a:spcBef>
                <a:spcPts val="500"/>
              </a:spcBef>
              <a:spcAft>
                <a:spcPts val="0"/>
              </a:spcAft>
              <a:buClr>
                <a:schemeClr val="accent1"/>
              </a:buClr>
              <a:buSzPts val="600"/>
              <a:buFont typeface="Figtree"/>
              <a:buAutoNum type="arabicPeriod"/>
            </a:pPr>
            <a:r>
              <a:rPr b="0" i="0" lang="el" sz="600" u="none" cap="none" strike="noStrike">
                <a:solidFill>
                  <a:schemeClr val="dk1"/>
                </a:solidFill>
                <a:latin typeface="Figtree"/>
                <a:ea typeface="Figtree"/>
                <a:cs typeface="Figtree"/>
                <a:sym typeface="Figtree"/>
              </a:rPr>
              <a:t>Click </a:t>
            </a:r>
            <a:r>
              <a:rPr b="0" i="1" lang="el" sz="600" u="none" cap="none" strike="noStrike">
                <a:solidFill>
                  <a:schemeClr val="dk1"/>
                </a:solidFill>
                <a:latin typeface="Figtree"/>
                <a:ea typeface="Figtree"/>
                <a:cs typeface="Figtree"/>
                <a:sym typeface="Figtree"/>
              </a:rPr>
              <a:t>Apply to All</a:t>
            </a:r>
            <a:r>
              <a:rPr b="0" i="0" lang="el" sz="600" u="none" cap="none" strike="noStrike">
                <a:solidFill>
                  <a:schemeClr val="dk1"/>
                </a:solidFill>
                <a:latin typeface="Figtree"/>
                <a:ea typeface="Figtree"/>
                <a:cs typeface="Figtree"/>
                <a:sym typeface="Figtree"/>
              </a:rPr>
              <a:t>.</a:t>
            </a:r>
            <a:endParaRPr b="0" i="0" sz="1100" u="none" cap="none" strike="noStrike">
              <a:solidFill>
                <a:srgbClr val="000000"/>
              </a:solidFill>
              <a:latin typeface="Arial"/>
              <a:ea typeface="Arial"/>
              <a:cs typeface="Arial"/>
              <a:sym typeface="Arial"/>
            </a:endParaRPr>
          </a:p>
        </p:txBody>
      </p:sp>
      <p:pic>
        <p:nvPicPr>
          <p:cNvPr descr="En bild som visar moln, utomhus, himmel, byggnad&#10;&#10;Automatiskt genererad beskrivning" id="50" name="Google Shape;50;p5"/>
          <p:cNvPicPr preferRelativeResize="0"/>
          <p:nvPr/>
        </p:nvPicPr>
        <p:blipFill rotWithShape="1">
          <a:blip r:embed="rId4">
            <a:alphaModFix/>
          </a:blip>
          <a:srcRect b="0" l="0" r="0" t="0"/>
          <a:stretch/>
        </p:blipFill>
        <p:spPr>
          <a:xfrm>
            <a:off x="6049650" y="3238924"/>
            <a:ext cx="1119924" cy="1486491"/>
          </a:xfrm>
          <a:prstGeom prst="rect">
            <a:avLst/>
          </a:prstGeom>
          <a:noFill/>
          <a:ln>
            <a:noFill/>
          </a:ln>
        </p:spPr>
      </p:pic>
      <p:pic>
        <p:nvPicPr>
          <p:cNvPr descr="Microsoft PowerPoint 365 Overview and Supported File Types" id="51" name="Google Shape;51;p5"/>
          <p:cNvPicPr preferRelativeResize="0"/>
          <p:nvPr/>
        </p:nvPicPr>
        <p:blipFill rotWithShape="1">
          <a:blip r:embed="rId5">
            <a:alphaModFix/>
          </a:blip>
          <a:srcRect b="0" l="0" r="0" t="0"/>
          <a:stretch/>
        </p:blipFill>
        <p:spPr>
          <a:xfrm>
            <a:off x="541233" y="1521663"/>
            <a:ext cx="156440" cy="250751"/>
          </a:xfrm>
          <a:prstGeom prst="rect">
            <a:avLst/>
          </a:prstGeom>
          <a:noFill/>
          <a:ln>
            <a:noFill/>
          </a:ln>
        </p:spPr>
      </p:pic>
      <p:pic>
        <p:nvPicPr>
          <p:cNvPr descr="Microsoft PowerPoint 365 Overview and Supported File Types" id="52" name="Google Shape;52;p5"/>
          <p:cNvPicPr preferRelativeResize="0"/>
          <p:nvPr/>
        </p:nvPicPr>
        <p:blipFill rotWithShape="1">
          <a:blip r:embed="rId6">
            <a:alphaModFix/>
          </a:blip>
          <a:srcRect b="0" l="0" r="0" t="0"/>
          <a:stretch/>
        </p:blipFill>
        <p:spPr>
          <a:xfrm>
            <a:off x="537402" y="2645425"/>
            <a:ext cx="246097" cy="78983"/>
          </a:xfrm>
          <a:prstGeom prst="rect">
            <a:avLst/>
          </a:prstGeom>
          <a:noFill/>
          <a:ln>
            <a:noFill/>
          </a:ln>
        </p:spPr>
      </p:pic>
      <p:pic>
        <p:nvPicPr>
          <p:cNvPr descr="Microsoft PowerPoint 365 Overview and Supported File Types" id="53" name="Google Shape;53;p5"/>
          <p:cNvPicPr preferRelativeResize="0"/>
          <p:nvPr/>
        </p:nvPicPr>
        <p:blipFill rotWithShape="1">
          <a:blip r:embed="rId7">
            <a:alphaModFix/>
          </a:blip>
          <a:srcRect b="0" l="0" r="0" t="0"/>
          <a:stretch/>
        </p:blipFill>
        <p:spPr>
          <a:xfrm>
            <a:off x="537402" y="3531417"/>
            <a:ext cx="192225" cy="78983"/>
          </a:xfrm>
          <a:prstGeom prst="rect">
            <a:avLst/>
          </a:prstGeom>
          <a:noFill/>
          <a:ln>
            <a:noFill/>
          </a:ln>
        </p:spPr>
      </p:pic>
      <p:pic>
        <p:nvPicPr>
          <p:cNvPr descr="Header and Footer on slides - Microsoft PowerPoint 365" id="54" name="Google Shape;54;p5"/>
          <p:cNvPicPr preferRelativeResize="0"/>
          <p:nvPr/>
        </p:nvPicPr>
        <p:blipFill rotWithShape="1">
          <a:blip r:embed="rId8">
            <a:alphaModFix/>
          </a:blip>
          <a:srcRect b="0" l="0" r="0" t="0"/>
          <a:stretch/>
        </p:blipFill>
        <p:spPr>
          <a:xfrm>
            <a:off x="4546532" y="3056785"/>
            <a:ext cx="1119923" cy="827676"/>
          </a:xfrm>
          <a:prstGeom prst="rect">
            <a:avLst/>
          </a:prstGeom>
          <a:noFill/>
          <a:ln>
            <a:noFill/>
          </a:ln>
        </p:spPr>
      </p:pic>
      <p:grpSp>
        <p:nvGrpSpPr>
          <p:cNvPr id="55" name="Google Shape;55;p5"/>
          <p:cNvGrpSpPr/>
          <p:nvPr/>
        </p:nvGrpSpPr>
        <p:grpSpPr>
          <a:xfrm>
            <a:off x="4548019" y="1523949"/>
            <a:ext cx="600170" cy="1266464"/>
            <a:chOff x="6063783" y="2031850"/>
            <a:chExt cx="1800690" cy="3799773"/>
          </a:xfrm>
        </p:grpSpPr>
        <p:pic>
          <p:nvPicPr>
            <p:cNvPr descr="Hacking PowerPoint to create custom colors | BrightCarbon" id="56" name="Google Shape;56;p5"/>
            <p:cNvPicPr preferRelativeResize="0"/>
            <p:nvPr/>
          </p:nvPicPr>
          <p:blipFill rotWithShape="1">
            <a:blip r:embed="rId9">
              <a:alphaModFix/>
            </a:blip>
            <a:srcRect b="0" l="36641" r="36664" t="0"/>
            <a:stretch/>
          </p:blipFill>
          <p:spPr>
            <a:xfrm>
              <a:off x="6063783" y="2031850"/>
              <a:ext cx="1800690" cy="3799773"/>
            </a:xfrm>
            <a:prstGeom prst="rect">
              <a:avLst/>
            </a:prstGeom>
            <a:noFill/>
            <a:ln>
              <a:noFill/>
            </a:ln>
          </p:spPr>
        </p:pic>
        <p:sp>
          <p:nvSpPr>
            <p:cNvPr id="57" name="Google Shape;57;p5"/>
            <p:cNvSpPr/>
            <p:nvPr/>
          </p:nvSpPr>
          <p:spPr>
            <a:xfrm>
              <a:off x="6095206" y="3789106"/>
              <a:ext cx="1743900" cy="7371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58" name="Google Shape;58;p5"/>
            <p:cNvSpPr/>
            <p:nvPr/>
          </p:nvSpPr>
          <p:spPr>
            <a:xfrm>
              <a:off x="6451542" y="2363219"/>
              <a:ext cx="1377900" cy="9831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59" name="Google Shape;59;p5"/>
            <p:cNvSpPr/>
            <p:nvPr/>
          </p:nvSpPr>
          <p:spPr>
            <a:xfrm>
              <a:off x="6637090" y="2388295"/>
              <a:ext cx="126300" cy="126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60" name="Google Shape;60;p5"/>
            <p:cNvSpPr/>
            <p:nvPr/>
          </p:nvSpPr>
          <p:spPr>
            <a:xfrm>
              <a:off x="6812622" y="2388295"/>
              <a:ext cx="126300" cy="126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61" name="Google Shape;61;p5"/>
            <p:cNvSpPr/>
            <p:nvPr/>
          </p:nvSpPr>
          <p:spPr>
            <a:xfrm>
              <a:off x="6988154" y="2388295"/>
              <a:ext cx="126300" cy="1263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62" name="Google Shape;62;p5"/>
            <p:cNvSpPr/>
            <p:nvPr/>
          </p:nvSpPr>
          <p:spPr>
            <a:xfrm>
              <a:off x="7163686" y="2388295"/>
              <a:ext cx="126300" cy="126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63" name="Google Shape;63;p5"/>
            <p:cNvSpPr/>
            <p:nvPr/>
          </p:nvSpPr>
          <p:spPr>
            <a:xfrm>
              <a:off x="7339218" y="2388295"/>
              <a:ext cx="126300" cy="1263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64" name="Google Shape;64;p5"/>
            <p:cNvSpPr/>
            <p:nvPr/>
          </p:nvSpPr>
          <p:spPr>
            <a:xfrm>
              <a:off x="7514750" y="2388295"/>
              <a:ext cx="126300" cy="1263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65" name="Google Shape;65;p5"/>
            <p:cNvSpPr/>
            <p:nvPr/>
          </p:nvSpPr>
          <p:spPr>
            <a:xfrm>
              <a:off x="7690282" y="2388295"/>
              <a:ext cx="126300" cy="1263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66" name="Google Shape;66;p5"/>
            <p:cNvSpPr/>
            <p:nvPr/>
          </p:nvSpPr>
          <p:spPr>
            <a:xfrm>
              <a:off x="6637090" y="2661345"/>
              <a:ext cx="126300" cy="132000"/>
            </a:xfrm>
            <a:prstGeom prst="rect">
              <a:avLst/>
            </a:prstGeom>
            <a:solidFill>
              <a:srgbClr val="D5D5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67" name="Google Shape;67;p5"/>
            <p:cNvSpPr/>
            <p:nvPr/>
          </p:nvSpPr>
          <p:spPr>
            <a:xfrm>
              <a:off x="6637090" y="2794041"/>
              <a:ext cx="126300" cy="132000"/>
            </a:xfrm>
            <a:prstGeom prst="rect">
              <a:avLst/>
            </a:prstGeom>
            <a:solidFill>
              <a:srgbClr val="9797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68" name="Google Shape;68;p5"/>
            <p:cNvSpPr/>
            <p:nvPr/>
          </p:nvSpPr>
          <p:spPr>
            <a:xfrm>
              <a:off x="6637090" y="2926737"/>
              <a:ext cx="126300" cy="132000"/>
            </a:xfrm>
            <a:prstGeom prst="rect">
              <a:avLst/>
            </a:prstGeom>
            <a:solidFill>
              <a:srgbClr val="2F2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69" name="Google Shape;69;p5"/>
            <p:cNvSpPr/>
            <p:nvPr/>
          </p:nvSpPr>
          <p:spPr>
            <a:xfrm>
              <a:off x="6637090" y="3059433"/>
              <a:ext cx="126300" cy="132000"/>
            </a:xfrm>
            <a:prstGeom prst="rect">
              <a:avLst/>
            </a:prstGeom>
            <a:solidFill>
              <a:srgbClr val="0000C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70" name="Google Shape;70;p5"/>
            <p:cNvSpPr/>
            <p:nvPr/>
          </p:nvSpPr>
          <p:spPr>
            <a:xfrm>
              <a:off x="6637090" y="3192130"/>
              <a:ext cx="126300" cy="132000"/>
            </a:xfrm>
            <a:prstGeom prst="rect">
              <a:avLst/>
            </a:prstGeom>
            <a:solidFill>
              <a:srgbClr val="00008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71" name="Google Shape;71;p5"/>
            <p:cNvSpPr/>
            <p:nvPr/>
          </p:nvSpPr>
          <p:spPr>
            <a:xfrm>
              <a:off x="6812622" y="2661345"/>
              <a:ext cx="126300" cy="132000"/>
            </a:xfrm>
            <a:prstGeom prst="rect">
              <a:avLst/>
            </a:prstGeom>
            <a:solidFill>
              <a:srgbClr val="B6D9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72" name="Google Shape;72;p5"/>
            <p:cNvSpPr/>
            <p:nvPr/>
          </p:nvSpPr>
          <p:spPr>
            <a:xfrm>
              <a:off x="6812622" y="2794041"/>
              <a:ext cx="126300" cy="132000"/>
            </a:xfrm>
            <a:prstGeom prst="rect">
              <a:avLst/>
            </a:prstGeom>
            <a:solidFill>
              <a:srgbClr val="6DB3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73" name="Google Shape;73;p5"/>
            <p:cNvSpPr/>
            <p:nvPr/>
          </p:nvSpPr>
          <p:spPr>
            <a:xfrm>
              <a:off x="6812622" y="2926737"/>
              <a:ext cx="126300" cy="132000"/>
            </a:xfrm>
            <a:prstGeom prst="rect">
              <a:avLst/>
            </a:prstGeom>
            <a:solidFill>
              <a:srgbClr val="238D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74" name="Google Shape;74;p5"/>
            <p:cNvSpPr/>
            <p:nvPr/>
          </p:nvSpPr>
          <p:spPr>
            <a:xfrm>
              <a:off x="6812622" y="3059433"/>
              <a:ext cx="126300" cy="132000"/>
            </a:xfrm>
            <a:prstGeom prst="rect">
              <a:avLst/>
            </a:prstGeom>
            <a:solidFill>
              <a:srgbClr val="00356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75" name="Google Shape;75;p5"/>
            <p:cNvSpPr/>
            <p:nvPr/>
          </p:nvSpPr>
          <p:spPr>
            <a:xfrm>
              <a:off x="6812622" y="3192130"/>
              <a:ext cx="126300" cy="132000"/>
            </a:xfrm>
            <a:prstGeom prst="rect">
              <a:avLst/>
            </a:prstGeom>
            <a:solidFill>
              <a:srgbClr val="00234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76" name="Google Shape;76;p5"/>
            <p:cNvSpPr/>
            <p:nvPr/>
          </p:nvSpPr>
          <p:spPr>
            <a:xfrm>
              <a:off x="6988154" y="2661345"/>
              <a:ext cx="126300" cy="132000"/>
            </a:xfrm>
            <a:prstGeom prst="rect">
              <a:avLst/>
            </a:prstGeom>
            <a:solidFill>
              <a:srgbClr val="DEEAF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77" name="Google Shape;77;p5"/>
            <p:cNvSpPr/>
            <p:nvPr/>
          </p:nvSpPr>
          <p:spPr>
            <a:xfrm>
              <a:off x="6988154" y="2794041"/>
              <a:ext cx="126300" cy="132000"/>
            </a:xfrm>
            <a:prstGeom prst="rect">
              <a:avLst/>
            </a:prstGeom>
            <a:solidFill>
              <a:srgbClr val="BFD5E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78" name="Google Shape;78;p5"/>
            <p:cNvSpPr/>
            <p:nvPr/>
          </p:nvSpPr>
          <p:spPr>
            <a:xfrm>
              <a:off x="6988154" y="2926737"/>
              <a:ext cx="126300" cy="132000"/>
            </a:xfrm>
            <a:prstGeom prst="rect">
              <a:avLst/>
            </a:prstGeom>
            <a:solidFill>
              <a:srgbClr val="9EC0E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79" name="Google Shape;79;p5"/>
            <p:cNvSpPr/>
            <p:nvPr/>
          </p:nvSpPr>
          <p:spPr>
            <a:xfrm>
              <a:off x="6988154" y="3059433"/>
              <a:ext cx="126300" cy="132000"/>
            </a:xfrm>
            <a:prstGeom prst="rect">
              <a:avLst/>
            </a:prstGeom>
            <a:solidFill>
              <a:srgbClr val="3371B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80" name="Google Shape;80;p5"/>
            <p:cNvSpPr/>
            <p:nvPr/>
          </p:nvSpPr>
          <p:spPr>
            <a:xfrm>
              <a:off x="6988154" y="3192130"/>
              <a:ext cx="126300" cy="132000"/>
            </a:xfrm>
            <a:prstGeom prst="rect">
              <a:avLst/>
            </a:prstGeom>
            <a:solidFill>
              <a:srgbClr val="224B7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81" name="Google Shape;81;p5"/>
            <p:cNvSpPr/>
            <p:nvPr/>
          </p:nvSpPr>
          <p:spPr>
            <a:xfrm>
              <a:off x="7163686" y="2661345"/>
              <a:ext cx="126300" cy="132000"/>
            </a:xfrm>
            <a:prstGeom prst="rect">
              <a:avLst/>
            </a:prstGeom>
            <a:solidFill>
              <a:srgbClr val="D5D5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82" name="Google Shape;82;p5"/>
            <p:cNvSpPr/>
            <p:nvPr/>
          </p:nvSpPr>
          <p:spPr>
            <a:xfrm>
              <a:off x="7163686" y="2794041"/>
              <a:ext cx="126300" cy="132000"/>
            </a:xfrm>
            <a:prstGeom prst="rect">
              <a:avLst/>
            </a:prstGeom>
            <a:solidFill>
              <a:srgbClr val="9797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83" name="Google Shape;83;p5"/>
            <p:cNvSpPr/>
            <p:nvPr/>
          </p:nvSpPr>
          <p:spPr>
            <a:xfrm>
              <a:off x="7163686" y="2926737"/>
              <a:ext cx="126300" cy="132000"/>
            </a:xfrm>
            <a:prstGeom prst="rect">
              <a:avLst/>
            </a:prstGeom>
            <a:solidFill>
              <a:srgbClr val="2F2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84" name="Google Shape;84;p5"/>
            <p:cNvSpPr/>
            <p:nvPr/>
          </p:nvSpPr>
          <p:spPr>
            <a:xfrm>
              <a:off x="7163686" y="3059433"/>
              <a:ext cx="126300" cy="132000"/>
            </a:xfrm>
            <a:prstGeom prst="rect">
              <a:avLst/>
            </a:prstGeom>
            <a:solidFill>
              <a:srgbClr val="0000C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85" name="Google Shape;85;p5"/>
            <p:cNvSpPr/>
            <p:nvPr/>
          </p:nvSpPr>
          <p:spPr>
            <a:xfrm>
              <a:off x="7163686" y="3192130"/>
              <a:ext cx="126300" cy="132000"/>
            </a:xfrm>
            <a:prstGeom prst="rect">
              <a:avLst/>
            </a:prstGeom>
            <a:solidFill>
              <a:srgbClr val="00008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86" name="Google Shape;86;p5"/>
            <p:cNvSpPr/>
            <p:nvPr/>
          </p:nvSpPr>
          <p:spPr>
            <a:xfrm>
              <a:off x="7339331" y="2661345"/>
              <a:ext cx="126300" cy="132000"/>
            </a:xfrm>
            <a:prstGeom prst="rect">
              <a:avLst/>
            </a:prstGeom>
            <a:solidFill>
              <a:srgbClr val="AEDA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87" name="Google Shape;87;p5"/>
            <p:cNvSpPr/>
            <p:nvPr/>
          </p:nvSpPr>
          <p:spPr>
            <a:xfrm>
              <a:off x="7339331" y="2794041"/>
              <a:ext cx="126300" cy="132000"/>
            </a:xfrm>
            <a:prstGeom prst="rect">
              <a:avLst/>
            </a:prstGeom>
            <a:solidFill>
              <a:srgbClr val="66B9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88" name="Google Shape;88;p5"/>
            <p:cNvSpPr/>
            <p:nvPr/>
          </p:nvSpPr>
          <p:spPr>
            <a:xfrm>
              <a:off x="7339331" y="2926737"/>
              <a:ext cx="126300" cy="132000"/>
            </a:xfrm>
            <a:prstGeom prst="rect">
              <a:avLst/>
            </a:prstGeom>
            <a:solidFill>
              <a:srgbClr val="0082E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89" name="Google Shape;89;p5"/>
            <p:cNvSpPr/>
            <p:nvPr/>
          </p:nvSpPr>
          <p:spPr>
            <a:xfrm>
              <a:off x="7339331" y="3059433"/>
              <a:ext cx="126300" cy="132000"/>
            </a:xfrm>
            <a:prstGeom prst="rect">
              <a:avLst/>
            </a:prstGeom>
            <a:solidFill>
              <a:srgbClr val="00417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90" name="Google Shape;90;p5"/>
            <p:cNvSpPr/>
            <p:nvPr/>
          </p:nvSpPr>
          <p:spPr>
            <a:xfrm>
              <a:off x="7339331" y="3192130"/>
              <a:ext cx="126300" cy="132000"/>
            </a:xfrm>
            <a:prstGeom prst="rect">
              <a:avLst/>
            </a:prstGeom>
            <a:solidFill>
              <a:srgbClr val="001A2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91" name="Google Shape;91;p5"/>
            <p:cNvSpPr/>
            <p:nvPr/>
          </p:nvSpPr>
          <p:spPr>
            <a:xfrm>
              <a:off x="7513832" y="2661345"/>
              <a:ext cx="126300" cy="132000"/>
            </a:xfrm>
            <a:prstGeom prst="rect">
              <a:avLst/>
            </a:prstGeom>
            <a:solidFill>
              <a:srgbClr val="D9CEC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92" name="Google Shape;92;p5"/>
            <p:cNvSpPr/>
            <p:nvPr/>
          </p:nvSpPr>
          <p:spPr>
            <a:xfrm>
              <a:off x="7513832" y="2794041"/>
              <a:ext cx="126300" cy="132000"/>
            </a:xfrm>
            <a:prstGeom prst="rect">
              <a:avLst/>
            </a:prstGeom>
            <a:solidFill>
              <a:srgbClr val="BEAB9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93" name="Google Shape;93;p5"/>
            <p:cNvSpPr/>
            <p:nvPr/>
          </p:nvSpPr>
          <p:spPr>
            <a:xfrm>
              <a:off x="7513832" y="2926737"/>
              <a:ext cx="126300" cy="132000"/>
            </a:xfrm>
            <a:prstGeom prst="rect">
              <a:avLst/>
            </a:prstGeom>
            <a:solidFill>
              <a:srgbClr val="8C725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94" name="Google Shape;94;p5"/>
            <p:cNvSpPr/>
            <p:nvPr/>
          </p:nvSpPr>
          <p:spPr>
            <a:xfrm>
              <a:off x="7513832" y="3059433"/>
              <a:ext cx="126300" cy="132000"/>
            </a:xfrm>
            <a:prstGeom prst="rect">
              <a:avLst/>
            </a:prstGeom>
            <a:solidFill>
              <a:srgbClr val="46392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95" name="Google Shape;95;p5"/>
            <p:cNvSpPr/>
            <p:nvPr/>
          </p:nvSpPr>
          <p:spPr>
            <a:xfrm>
              <a:off x="7513832" y="3192130"/>
              <a:ext cx="126300" cy="132000"/>
            </a:xfrm>
            <a:prstGeom prst="rect">
              <a:avLst/>
            </a:prstGeom>
            <a:solidFill>
              <a:srgbClr val="1C161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96" name="Google Shape;96;p5"/>
            <p:cNvSpPr/>
            <p:nvPr/>
          </p:nvSpPr>
          <p:spPr>
            <a:xfrm>
              <a:off x="7690674" y="2661345"/>
              <a:ext cx="126300" cy="132000"/>
            </a:xfrm>
            <a:prstGeom prst="rect">
              <a:avLst/>
            </a:prstGeom>
            <a:solidFill>
              <a:srgbClr val="C8D1F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97" name="Google Shape;97;p5"/>
            <p:cNvSpPr/>
            <p:nvPr/>
          </p:nvSpPr>
          <p:spPr>
            <a:xfrm>
              <a:off x="7690674" y="2794041"/>
              <a:ext cx="126300" cy="132000"/>
            </a:xfrm>
            <a:prstGeom prst="rect">
              <a:avLst/>
            </a:prstGeom>
            <a:solidFill>
              <a:srgbClr val="91A3F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98" name="Google Shape;98;p5"/>
            <p:cNvSpPr/>
            <p:nvPr/>
          </p:nvSpPr>
          <p:spPr>
            <a:xfrm>
              <a:off x="7690674" y="2926737"/>
              <a:ext cx="126300" cy="132000"/>
            </a:xfrm>
            <a:prstGeom prst="rect">
              <a:avLst/>
            </a:prstGeom>
            <a:solidFill>
              <a:srgbClr val="5B76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99" name="Google Shape;99;p5"/>
            <p:cNvSpPr/>
            <p:nvPr/>
          </p:nvSpPr>
          <p:spPr>
            <a:xfrm>
              <a:off x="7690674" y="3059433"/>
              <a:ext cx="126300" cy="132000"/>
            </a:xfrm>
            <a:prstGeom prst="rect">
              <a:avLst/>
            </a:prstGeom>
            <a:solidFill>
              <a:srgbClr val="001EB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00" name="Google Shape;100;p5"/>
            <p:cNvSpPr/>
            <p:nvPr/>
          </p:nvSpPr>
          <p:spPr>
            <a:xfrm>
              <a:off x="7690674" y="3192130"/>
              <a:ext cx="126300" cy="132000"/>
            </a:xfrm>
            <a:prstGeom prst="rect">
              <a:avLst/>
            </a:prstGeom>
            <a:solidFill>
              <a:srgbClr val="00147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01" name="Google Shape;101;p5"/>
            <p:cNvSpPr/>
            <p:nvPr/>
          </p:nvSpPr>
          <p:spPr>
            <a:xfrm>
              <a:off x="6464595" y="2388295"/>
              <a:ext cx="126300" cy="1263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02" name="Google Shape;102;p5"/>
            <p:cNvSpPr/>
            <p:nvPr/>
          </p:nvSpPr>
          <p:spPr>
            <a:xfrm>
              <a:off x="6464595" y="2661345"/>
              <a:ext cx="126300" cy="132000"/>
            </a:xfrm>
            <a:prstGeom prst="rect">
              <a:avLst/>
            </a:prstGeom>
            <a:solidFill>
              <a:srgbClr val="D9CDC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03" name="Google Shape;103;p5"/>
            <p:cNvSpPr/>
            <p:nvPr/>
          </p:nvSpPr>
          <p:spPr>
            <a:xfrm>
              <a:off x="6464595" y="2794041"/>
              <a:ext cx="126300" cy="132000"/>
            </a:xfrm>
            <a:prstGeom prst="rect">
              <a:avLst/>
            </a:prstGeom>
            <a:solidFill>
              <a:srgbClr val="BDAA9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04" name="Google Shape;104;p5"/>
            <p:cNvSpPr/>
            <p:nvPr/>
          </p:nvSpPr>
          <p:spPr>
            <a:xfrm>
              <a:off x="6464595" y="2926737"/>
              <a:ext cx="126300" cy="132000"/>
            </a:xfrm>
            <a:prstGeom prst="rect">
              <a:avLst/>
            </a:prstGeom>
            <a:solidFill>
              <a:srgbClr val="8B705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05" name="Google Shape;105;p5"/>
            <p:cNvSpPr/>
            <p:nvPr/>
          </p:nvSpPr>
          <p:spPr>
            <a:xfrm>
              <a:off x="6464595" y="3059433"/>
              <a:ext cx="126300" cy="132000"/>
            </a:xfrm>
            <a:prstGeom prst="rect">
              <a:avLst/>
            </a:prstGeom>
            <a:solidFill>
              <a:srgbClr val="45382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06" name="Google Shape;106;p5"/>
            <p:cNvSpPr/>
            <p:nvPr/>
          </p:nvSpPr>
          <p:spPr>
            <a:xfrm>
              <a:off x="6464595" y="3192130"/>
              <a:ext cx="126300" cy="132000"/>
            </a:xfrm>
            <a:prstGeom prst="rect">
              <a:avLst/>
            </a:prstGeom>
            <a:solidFill>
              <a:srgbClr val="1B161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07" name="Google Shape;107;p5"/>
            <p:cNvSpPr/>
            <p:nvPr/>
          </p:nvSpPr>
          <p:spPr>
            <a:xfrm>
              <a:off x="6108995" y="3810695"/>
              <a:ext cx="126300" cy="1263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08" name="Google Shape;108;p5"/>
            <p:cNvSpPr/>
            <p:nvPr/>
          </p:nvSpPr>
          <p:spPr>
            <a:xfrm>
              <a:off x="6108995" y="3986378"/>
              <a:ext cx="126300" cy="126300"/>
            </a:xfrm>
            <a:prstGeom prst="rect">
              <a:avLst/>
            </a:prstGeom>
            <a:solidFill>
              <a:srgbClr val="0D4A2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09" name="Google Shape;109;p5"/>
            <p:cNvSpPr/>
            <p:nvPr/>
          </p:nvSpPr>
          <p:spPr>
            <a:xfrm>
              <a:off x="6108995" y="4162061"/>
              <a:ext cx="126300" cy="126300"/>
            </a:xfrm>
            <a:prstGeom prst="rect">
              <a:avLst/>
            </a:prstGeom>
            <a:solidFill>
              <a:srgbClr val="4DA06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10" name="Google Shape;110;p5"/>
            <p:cNvSpPr/>
            <p:nvPr/>
          </p:nvSpPr>
          <p:spPr>
            <a:xfrm>
              <a:off x="6108995" y="4337745"/>
              <a:ext cx="126300" cy="126300"/>
            </a:xfrm>
            <a:prstGeom prst="rect">
              <a:avLst/>
            </a:prstGeom>
            <a:solidFill>
              <a:srgbClr val="C7EBB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11" name="Google Shape;111;p5"/>
            <p:cNvSpPr/>
            <p:nvPr/>
          </p:nvSpPr>
          <p:spPr>
            <a:xfrm>
              <a:off x="6285031" y="3810695"/>
              <a:ext cx="126300" cy="126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12" name="Google Shape;112;p5"/>
            <p:cNvSpPr/>
            <p:nvPr/>
          </p:nvSpPr>
          <p:spPr>
            <a:xfrm>
              <a:off x="6285031" y="3986378"/>
              <a:ext cx="126300" cy="126300"/>
            </a:xfrm>
            <a:prstGeom prst="rect">
              <a:avLst/>
            </a:prstGeom>
            <a:solidFill>
              <a:srgbClr val="1C434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13" name="Google Shape;113;p5"/>
            <p:cNvSpPr/>
            <p:nvPr/>
          </p:nvSpPr>
          <p:spPr>
            <a:xfrm>
              <a:off x="6285031" y="4162061"/>
              <a:ext cx="126300" cy="126300"/>
            </a:xfrm>
            <a:prstGeom prst="rect">
              <a:avLst/>
            </a:prstGeom>
            <a:solidFill>
              <a:srgbClr val="339C9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14" name="Google Shape;114;p5"/>
            <p:cNvSpPr/>
            <p:nvPr/>
          </p:nvSpPr>
          <p:spPr>
            <a:xfrm>
              <a:off x="6285031" y="4337745"/>
              <a:ext cx="126300" cy="126300"/>
            </a:xfrm>
            <a:prstGeom prst="rect">
              <a:avLst/>
            </a:prstGeom>
            <a:solidFill>
              <a:srgbClr val="B2E0E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15" name="Google Shape;115;p5"/>
            <p:cNvSpPr/>
            <p:nvPr/>
          </p:nvSpPr>
          <p:spPr>
            <a:xfrm>
              <a:off x="6461067" y="3810695"/>
              <a:ext cx="126300" cy="1263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16" name="Google Shape;116;p5"/>
            <p:cNvSpPr/>
            <p:nvPr/>
          </p:nvSpPr>
          <p:spPr>
            <a:xfrm>
              <a:off x="6461067" y="3986378"/>
              <a:ext cx="126300" cy="126300"/>
            </a:xfrm>
            <a:prstGeom prst="rect">
              <a:avLst/>
            </a:prstGeom>
            <a:solidFill>
              <a:srgbClr val="78001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17" name="Google Shape;117;p5"/>
            <p:cNvSpPr/>
            <p:nvPr/>
          </p:nvSpPr>
          <p:spPr>
            <a:xfrm>
              <a:off x="6461067" y="4162061"/>
              <a:ext cx="126300" cy="126300"/>
            </a:xfrm>
            <a:prstGeom prst="rect">
              <a:avLst/>
            </a:prstGeom>
            <a:solidFill>
              <a:srgbClr val="E86A5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18" name="Google Shape;118;p5"/>
            <p:cNvSpPr/>
            <p:nvPr/>
          </p:nvSpPr>
          <p:spPr>
            <a:xfrm>
              <a:off x="6461067" y="4337745"/>
              <a:ext cx="126300" cy="126300"/>
            </a:xfrm>
            <a:prstGeom prst="rect">
              <a:avLst/>
            </a:prstGeom>
            <a:solidFill>
              <a:srgbClr val="FFCCC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19" name="Google Shape;119;p5"/>
            <p:cNvSpPr/>
            <p:nvPr/>
          </p:nvSpPr>
          <p:spPr>
            <a:xfrm>
              <a:off x="6637103" y="3810695"/>
              <a:ext cx="126300" cy="126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20" name="Google Shape;120;p5"/>
            <p:cNvSpPr/>
            <p:nvPr/>
          </p:nvSpPr>
          <p:spPr>
            <a:xfrm>
              <a:off x="6637103" y="3986378"/>
              <a:ext cx="126300" cy="126300"/>
            </a:xfrm>
            <a:prstGeom prst="rect">
              <a:avLst/>
            </a:prstGeom>
            <a:solidFill>
              <a:srgbClr val="A659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21" name="Google Shape;121;p5"/>
            <p:cNvSpPr/>
            <p:nvPr/>
          </p:nvSpPr>
          <p:spPr>
            <a:xfrm>
              <a:off x="6637103" y="4162061"/>
              <a:ext cx="126300" cy="126300"/>
            </a:xfrm>
            <a:prstGeom prst="rect">
              <a:avLst/>
            </a:prstGeom>
            <a:solidFill>
              <a:srgbClr val="FFBE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22" name="Google Shape;122;p5"/>
            <p:cNvSpPr/>
            <p:nvPr/>
          </p:nvSpPr>
          <p:spPr>
            <a:xfrm>
              <a:off x="6637103" y="4337745"/>
              <a:ext cx="126300" cy="126300"/>
            </a:xfrm>
            <a:prstGeom prst="rect">
              <a:avLst/>
            </a:prstGeom>
            <a:solidFill>
              <a:srgbClr val="FFF0B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23" name="Google Shape;123;p5"/>
            <p:cNvSpPr/>
            <p:nvPr/>
          </p:nvSpPr>
          <p:spPr>
            <a:xfrm>
              <a:off x="6813139" y="3810695"/>
              <a:ext cx="126300" cy="1263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24" name="Google Shape;124;p5"/>
            <p:cNvSpPr/>
            <p:nvPr/>
          </p:nvSpPr>
          <p:spPr>
            <a:xfrm>
              <a:off x="6813139" y="3986378"/>
              <a:ext cx="126300" cy="126300"/>
            </a:xfrm>
            <a:prstGeom prst="rect">
              <a:avLst/>
            </a:prstGeom>
            <a:solidFill>
              <a:srgbClr val="32323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25" name="Google Shape;125;p5"/>
            <p:cNvSpPr/>
            <p:nvPr/>
          </p:nvSpPr>
          <p:spPr>
            <a:xfrm>
              <a:off x="6813139" y="4162061"/>
              <a:ext cx="126300" cy="126300"/>
            </a:xfrm>
            <a:prstGeom prst="rect">
              <a:avLst/>
            </a:prstGeom>
            <a:solidFill>
              <a:srgbClr val="A5A5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26" name="Google Shape;126;p5"/>
            <p:cNvSpPr/>
            <p:nvPr/>
          </p:nvSpPr>
          <p:spPr>
            <a:xfrm>
              <a:off x="6813139" y="4337745"/>
              <a:ext cx="126300" cy="126300"/>
            </a:xfrm>
            <a:prstGeom prst="rect">
              <a:avLst/>
            </a:prstGeom>
            <a:solidFill>
              <a:srgbClr val="E6E6E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27" name="Google Shape;127;p5"/>
            <p:cNvSpPr/>
            <p:nvPr/>
          </p:nvSpPr>
          <p:spPr>
            <a:xfrm>
              <a:off x="6989175" y="3810695"/>
              <a:ext cx="126300" cy="1263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28" name="Google Shape;128;p5"/>
            <p:cNvSpPr/>
            <p:nvPr/>
          </p:nvSpPr>
          <p:spPr>
            <a:xfrm>
              <a:off x="6989175" y="3986378"/>
              <a:ext cx="126300" cy="126300"/>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29" name="Google Shape;129;p5"/>
            <p:cNvSpPr/>
            <p:nvPr/>
          </p:nvSpPr>
          <p:spPr>
            <a:xfrm>
              <a:off x="6989175" y="4162061"/>
              <a:ext cx="126300" cy="126300"/>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30" name="Google Shape;130;p5"/>
            <p:cNvSpPr/>
            <p:nvPr/>
          </p:nvSpPr>
          <p:spPr>
            <a:xfrm>
              <a:off x="7165211" y="3810695"/>
              <a:ext cx="126300" cy="126300"/>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31" name="Google Shape;131;p5"/>
            <p:cNvSpPr/>
            <p:nvPr/>
          </p:nvSpPr>
          <p:spPr>
            <a:xfrm>
              <a:off x="7165211" y="3986378"/>
              <a:ext cx="126300" cy="126300"/>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32" name="Google Shape;132;p5"/>
            <p:cNvSpPr/>
            <p:nvPr/>
          </p:nvSpPr>
          <p:spPr>
            <a:xfrm>
              <a:off x="7165211" y="4162061"/>
              <a:ext cx="126300" cy="126300"/>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33" name="Google Shape;133;p5"/>
            <p:cNvSpPr/>
            <p:nvPr/>
          </p:nvSpPr>
          <p:spPr>
            <a:xfrm>
              <a:off x="7341247" y="3810695"/>
              <a:ext cx="126300" cy="126300"/>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34" name="Google Shape;134;p5"/>
            <p:cNvSpPr/>
            <p:nvPr/>
          </p:nvSpPr>
          <p:spPr>
            <a:xfrm>
              <a:off x="7341247" y="3986378"/>
              <a:ext cx="126300" cy="126300"/>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35" name="Google Shape;135;p5"/>
            <p:cNvSpPr/>
            <p:nvPr/>
          </p:nvSpPr>
          <p:spPr>
            <a:xfrm>
              <a:off x="7341247" y="4162061"/>
              <a:ext cx="126300" cy="126300"/>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36" name="Google Shape;136;p5"/>
            <p:cNvSpPr/>
            <p:nvPr/>
          </p:nvSpPr>
          <p:spPr>
            <a:xfrm>
              <a:off x="7517283" y="3810695"/>
              <a:ext cx="126300" cy="126300"/>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37" name="Google Shape;137;p5"/>
            <p:cNvSpPr/>
            <p:nvPr/>
          </p:nvSpPr>
          <p:spPr>
            <a:xfrm>
              <a:off x="7517283" y="3986378"/>
              <a:ext cx="126300" cy="126300"/>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38" name="Google Shape;138;p5"/>
            <p:cNvSpPr/>
            <p:nvPr/>
          </p:nvSpPr>
          <p:spPr>
            <a:xfrm>
              <a:off x="7517283" y="4162061"/>
              <a:ext cx="126300" cy="126300"/>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39" name="Google Shape;139;p5"/>
            <p:cNvSpPr/>
            <p:nvPr/>
          </p:nvSpPr>
          <p:spPr>
            <a:xfrm>
              <a:off x="7693320" y="3810695"/>
              <a:ext cx="126300" cy="126300"/>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40" name="Google Shape;140;p5"/>
            <p:cNvSpPr/>
            <p:nvPr/>
          </p:nvSpPr>
          <p:spPr>
            <a:xfrm>
              <a:off x="7693320" y="3986378"/>
              <a:ext cx="126300" cy="126300"/>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41" name="Google Shape;141;p5"/>
            <p:cNvSpPr/>
            <p:nvPr/>
          </p:nvSpPr>
          <p:spPr>
            <a:xfrm>
              <a:off x="7693320" y="4162061"/>
              <a:ext cx="126300" cy="126300"/>
            </a:xfrm>
            <a:prstGeom prst="rect">
              <a:avLst/>
            </a:prstGeom>
            <a:solidFill>
              <a:schemeClr val="lt1"/>
            </a:solidFill>
            <a:ln cap="flat" cmpd="sng" w="9525">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grpSp>
      <p:sp>
        <p:nvSpPr>
          <p:cNvPr id="142" name="Google Shape;142;p5"/>
          <p:cNvSpPr/>
          <p:nvPr/>
        </p:nvSpPr>
        <p:spPr>
          <a:xfrm>
            <a:off x="4546837" y="1626578"/>
            <a:ext cx="600000" cy="73200"/>
          </a:xfrm>
          <a:prstGeom prst="roundRect">
            <a:avLst>
              <a:gd fmla="val 0" name="adj"/>
            </a:avLst>
          </a:prstGeom>
          <a:noFill/>
          <a:ln cap="flat" cmpd="sng" w="15875">
            <a:solidFill>
              <a:srgbClr val="2FBA7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sp>
        <p:nvSpPr>
          <p:cNvPr id="143" name="Google Shape;143;p5"/>
          <p:cNvSpPr/>
          <p:nvPr/>
        </p:nvSpPr>
        <p:spPr>
          <a:xfrm>
            <a:off x="4546837" y="2100446"/>
            <a:ext cx="600000" cy="248400"/>
          </a:xfrm>
          <a:prstGeom prst="roundRect">
            <a:avLst>
              <a:gd fmla="val 0" name="adj"/>
            </a:avLst>
          </a:prstGeom>
          <a:noFill/>
          <a:ln cap="flat" cmpd="sng" w="15875">
            <a:solidFill>
              <a:srgbClr val="2FBA7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grpSp>
        <p:nvGrpSpPr>
          <p:cNvPr id="144" name="Google Shape;144;p5"/>
          <p:cNvGrpSpPr/>
          <p:nvPr/>
        </p:nvGrpSpPr>
        <p:grpSpPr>
          <a:xfrm>
            <a:off x="4555698" y="2480294"/>
            <a:ext cx="586139" cy="68007"/>
            <a:chOff x="6510886" y="2308965"/>
            <a:chExt cx="602528" cy="346800"/>
          </a:xfrm>
        </p:grpSpPr>
        <p:sp>
          <p:nvSpPr>
            <p:cNvPr id="145" name="Google Shape;145;p5"/>
            <p:cNvSpPr/>
            <p:nvPr/>
          </p:nvSpPr>
          <p:spPr>
            <a:xfrm>
              <a:off x="6511014" y="2308965"/>
              <a:ext cx="602400" cy="346800"/>
            </a:xfrm>
            <a:prstGeom prst="roundRect">
              <a:avLst>
                <a:gd fmla="val 2307" name="adj"/>
              </a:avLst>
            </a:prstGeom>
            <a:solidFill>
              <a:srgbClr val="F9535C">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cxnSp>
          <p:nvCxnSpPr>
            <p:cNvPr id="146" name="Google Shape;146;p5"/>
            <p:cNvCxnSpPr/>
            <p:nvPr/>
          </p:nvCxnSpPr>
          <p:spPr>
            <a:xfrm>
              <a:off x="6511014" y="2312318"/>
              <a:ext cx="602400" cy="341100"/>
            </a:xfrm>
            <a:prstGeom prst="straightConnector1">
              <a:avLst/>
            </a:prstGeom>
            <a:noFill/>
            <a:ln cap="rnd" cmpd="sng" w="25400">
              <a:solidFill>
                <a:srgbClr val="F9535C"/>
              </a:solidFill>
              <a:prstDash val="solid"/>
              <a:round/>
              <a:headEnd len="sm" w="sm" type="none"/>
              <a:tailEnd len="sm" w="sm" type="none"/>
            </a:ln>
          </p:spPr>
        </p:cxnSp>
        <p:cxnSp>
          <p:nvCxnSpPr>
            <p:cNvPr id="147" name="Google Shape;147;p5"/>
            <p:cNvCxnSpPr/>
            <p:nvPr/>
          </p:nvCxnSpPr>
          <p:spPr>
            <a:xfrm flipH="1">
              <a:off x="6510886" y="2312318"/>
              <a:ext cx="602400" cy="341100"/>
            </a:xfrm>
            <a:prstGeom prst="straightConnector1">
              <a:avLst/>
            </a:prstGeom>
            <a:noFill/>
            <a:ln cap="rnd" cmpd="sng" w="25400">
              <a:solidFill>
                <a:srgbClr val="F9535C"/>
              </a:solidFill>
              <a:prstDash val="solid"/>
              <a:round/>
              <a:headEnd len="sm" w="sm" type="none"/>
              <a:tailEnd len="sm" w="sm" type="none"/>
            </a:ln>
          </p:spPr>
        </p:cxnSp>
      </p:grpSp>
      <p:grpSp>
        <p:nvGrpSpPr>
          <p:cNvPr id="148" name="Google Shape;148;p5"/>
          <p:cNvGrpSpPr/>
          <p:nvPr/>
        </p:nvGrpSpPr>
        <p:grpSpPr>
          <a:xfrm>
            <a:off x="4555698" y="1721688"/>
            <a:ext cx="586139" cy="242968"/>
            <a:chOff x="6510886" y="2308965"/>
            <a:chExt cx="602528" cy="346800"/>
          </a:xfrm>
        </p:grpSpPr>
        <p:sp>
          <p:nvSpPr>
            <p:cNvPr id="149" name="Google Shape;149;p5"/>
            <p:cNvSpPr/>
            <p:nvPr/>
          </p:nvSpPr>
          <p:spPr>
            <a:xfrm>
              <a:off x="6511014" y="2308965"/>
              <a:ext cx="602400" cy="346800"/>
            </a:xfrm>
            <a:prstGeom prst="roundRect">
              <a:avLst>
                <a:gd fmla="val 2307" name="adj"/>
              </a:avLst>
            </a:prstGeom>
            <a:solidFill>
              <a:srgbClr val="F9535C">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cxnSp>
          <p:nvCxnSpPr>
            <p:cNvPr id="150" name="Google Shape;150;p5"/>
            <p:cNvCxnSpPr/>
            <p:nvPr/>
          </p:nvCxnSpPr>
          <p:spPr>
            <a:xfrm>
              <a:off x="6511014" y="2312318"/>
              <a:ext cx="602400" cy="341100"/>
            </a:xfrm>
            <a:prstGeom prst="straightConnector1">
              <a:avLst/>
            </a:prstGeom>
            <a:noFill/>
            <a:ln cap="rnd" cmpd="sng" w="25400">
              <a:solidFill>
                <a:srgbClr val="F9535C"/>
              </a:solidFill>
              <a:prstDash val="solid"/>
              <a:round/>
              <a:headEnd len="sm" w="sm" type="none"/>
              <a:tailEnd len="sm" w="sm" type="none"/>
            </a:ln>
          </p:spPr>
        </p:cxnSp>
        <p:cxnSp>
          <p:nvCxnSpPr>
            <p:cNvPr id="151" name="Google Shape;151;p5"/>
            <p:cNvCxnSpPr/>
            <p:nvPr/>
          </p:nvCxnSpPr>
          <p:spPr>
            <a:xfrm flipH="1">
              <a:off x="6510886" y="2312318"/>
              <a:ext cx="602400" cy="341100"/>
            </a:xfrm>
            <a:prstGeom prst="straightConnector1">
              <a:avLst/>
            </a:prstGeom>
            <a:noFill/>
            <a:ln cap="rnd" cmpd="sng" w="25400">
              <a:solidFill>
                <a:srgbClr val="F9535C"/>
              </a:solidFill>
              <a:prstDash val="solid"/>
              <a:round/>
              <a:headEnd len="sm" w="sm" type="none"/>
              <a:tailEnd len="sm" w="sm" type="none"/>
            </a:ln>
          </p:spPr>
        </p:cxn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light blue lines">
  <p:cSld name="Headline only, light blue lines">
    <p:spTree>
      <p:nvGrpSpPr>
        <p:cNvPr id="461" name="Shape 461"/>
        <p:cNvGrpSpPr/>
        <p:nvPr/>
      </p:nvGrpSpPr>
      <p:grpSpPr>
        <a:xfrm>
          <a:off x="0" y="0"/>
          <a:ext cx="0" cy="0"/>
          <a:chOff x="0" y="0"/>
          <a:chExt cx="0" cy="0"/>
        </a:xfrm>
      </p:grpSpPr>
      <p:sp>
        <p:nvSpPr>
          <p:cNvPr id="462" name="Google Shape;462;p41"/>
          <p:cNvSpPr txBox="1"/>
          <p:nvPr>
            <p:ph type="title"/>
          </p:nvPr>
        </p:nvSpPr>
        <p:spPr>
          <a:xfrm>
            <a:off x="394855" y="946410"/>
            <a:ext cx="8298000" cy="4263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3" name="Google Shape;463;p41"/>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4" name="Google Shape;464;p41"/>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5" name="Google Shape;465;p41"/>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pic>
        <p:nvPicPr>
          <p:cNvPr id="466" name="Google Shape;466;p41"/>
          <p:cNvPicPr preferRelativeResize="0"/>
          <p:nvPr/>
        </p:nvPicPr>
        <p:blipFill rotWithShape="1">
          <a:blip r:embed="rId2">
            <a:alphaModFix/>
          </a:blip>
          <a:srcRect b="27986" l="0" r="70668" t="0"/>
          <a:stretch/>
        </p:blipFill>
        <p:spPr>
          <a:xfrm rot="10800000">
            <a:off x="6461913" y="1439467"/>
            <a:ext cx="2682088" cy="3704033"/>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sand lines">
  <p:cSld name="Headline only, sand lines">
    <p:spTree>
      <p:nvGrpSpPr>
        <p:cNvPr id="467" name="Shape 467"/>
        <p:cNvGrpSpPr/>
        <p:nvPr/>
      </p:nvGrpSpPr>
      <p:grpSpPr>
        <a:xfrm>
          <a:off x="0" y="0"/>
          <a:ext cx="0" cy="0"/>
          <a:chOff x="0" y="0"/>
          <a:chExt cx="0" cy="0"/>
        </a:xfrm>
      </p:grpSpPr>
      <p:sp>
        <p:nvSpPr>
          <p:cNvPr id="468" name="Google Shape;468;p42"/>
          <p:cNvSpPr txBox="1"/>
          <p:nvPr>
            <p:ph type="title"/>
          </p:nvPr>
        </p:nvSpPr>
        <p:spPr>
          <a:xfrm>
            <a:off x="394855" y="946410"/>
            <a:ext cx="8298000" cy="4263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9" name="Google Shape;469;p42"/>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0" name="Google Shape;470;p42"/>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1" name="Google Shape;471;p42"/>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pic>
        <p:nvPicPr>
          <p:cNvPr id="472" name="Google Shape;472;p42"/>
          <p:cNvPicPr preferRelativeResize="0"/>
          <p:nvPr/>
        </p:nvPicPr>
        <p:blipFill rotWithShape="1">
          <a:blip r:embed="rId2">
            <a:alphaModFix/>
          </a:blip>
          <a:srcRect b="27986" l="0" r="70668" t="0"/>
          <a:stretch/>
        </p:blipFill>
        <p:spPr>
          <a:xfrm rot="10800000">
            <a:off x="6461913" y="1439467"/>
            <a:ext cx="2682088" cy="370403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light blue">
  <p:cSld name="Headline only, light blue">
    <p:bg>
      <p:bgPr>
        <a:solidFill>
          <a:schemeClr val="accent4"/>
        </a:solidFill>
      </p:bgPr>
    </p:bg>
    <p:spTree>
      <p:nvGrpSpPr>
        <p:cNvPr id="473" name="Shape 473"/>
        <p:cNvGrpSpPr/>
        <p:nvPr/>
      </p:nvGrpSpPr>
      <p:grpSpPr>
        <a:xfrm>
          <a:off x="0" y="0"/>
          <a:ext cx="0" cy="0"/>
          <a:chOff x="0" y="0"/>
          <a:chExt cx="0" cy="0"/>
        </a:xfrm>
      </p:grpSpPr>
      <p:sp>
        <p:nvSpPr>
          <p:cNvPr id="474" name="Google Shape;474;p43"/>
          <p:cNvSpPr txBox="1"/>
          <p:nvPr>
            <p:ph type="title"/>
          </p:nvPr>
        </p:nvSpPr>
        <p:spPr>
          <a:xfrm>
            <a:off x="394855" y="946410"/>
            <a:ext cx="8298000" cy="4263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5" name="Google Shape;475;p43"/>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6" name="Google Shape;476;p43"/>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7" name="Google Shape;477;p43"/>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pic>
        <p:nvPicPr>
          <p:cNvPr id="478" name="Google Shape;478;p43"/>
          <p:cNvPicPr preferRelativeResize="0"/>
          <p:nvPr/>
        </p:nvPicPr>
        <p:blipFill rotWithShape="1">
          <a:blip r:embed="rId2">
            <a:alphaModFix/>
          </a:blip>
          <a:srcRect b="27986" l="0" r="70668" t="0"/>
          <a:stretch/>
        </p:blipFill>
        <p:spPr>
          <a:xfrm rot="10800000">
            <a:off x="6461913" y="1439467"/>
            <a:ext cx="2682088" cy="3704033"/>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sand">
  <p:cSld name="Headline only, sand">
    <p:bg>
      <p:bgPr>
        <a:solidFill>
          <a:schemeClr val="lt2"/>
        </a:solidFill>
      </p:bgPr>
    </p:bg>
    <p:spTree>
      <p:nvGrpSpPr>
        <p:cNvPr id="479" name="Shape 479"/>
        <p:cNvGrpSpPr/>
        <p:nvPr/>
      </p:nvGrpSpPr>
      <p:grpSpPr>
        <a:xfrm>
          <a:off x="0" y="0"/>
          <a:ext cx="0" cy="0"/>
          <a:chOff x="0" y="0"/>
          <a:chExt cx="0" cy="0"/>
        </a:xfrm>
      </p:grpSpPr>
      <p:sp>
        <p:nvSpPr>
          <p:cNvPr id="480" name="Google Shape;480;p44"/>
          <p:cNvSpPr txBox="1"/>
          <p:nvPr>
            <p:ph type="title"/>
          </p:nvPr>
        </p:nvSpPr>
        <p:spPr>
          <a:xfrm>
            <a:off x="394855" y="946410"/>
            <a:ext cx="8298000" cy="4263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1" name="Google Shape;481;p44"/>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2" name="Google Shape;482;p44"/>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3" name="Google Shape;483;p44"/>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pic>
        <p:nvPicPr>
          <p:cNvPr id="484" name="Google Shape;484;p44"/>
          <p:cNvPicPr preferRelativeResize="0"/>
          <p:nvPr/>
        </p:nvPicPr>
        <p:blipFill rotWithShape="1">
          <a:blip r:embed="rId2">
            <a:alphaModFix/>
          </a:blip>
          <a:srcRect b="27986" l="0" r="70668" t="0"/>
          <a:stretch/>
        </p:blipFill>
        <p:spPr>
          <a:xfrm rot="10800000">
            <a:off x="6461913" y="1439467"/>
            <a:ext cx="2682088" cy="370403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type="blank">
  <p:cSld name="BLANK">
    <p:spTree>
      <p:nvGrpSpPr>
        <p:cNvPr id="485" name="Shape 485"/>
        <p:cNvGrpSpPr/>
        <p:nvPr/>
      </p:nvGrpSpPr>
      <p:grpSpPr>
        <a:xfrm>
          <a:off x="0" y="0"/>
          <a:ext cx="0" cy="0"/>
          <a:chOff x="0" y="0"/>
          <a:chExt cx="0" cy="0"/>
        </a:xfrm>
      </p:grpSpPr>
      <p:sp>
        <p:nvSpPr>
          <p:cNvPr id="486" name="Google Shape;486;p45"/>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7" name="Google Shape;487;p45"/>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8" name="Google Shape;488;p45"/>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content, top">
  <p:cSld name="Headline and content, top">
    <p:spTree>
      <p:nvGrpSpPr>
        <p:cNvPr id="489" name="Shape 489"/>
        <p:cNvGrpSpPr/>
        <p:nvPr/>
      </p:nvGrpSpPr>
      <p:grpSpPr>
        <a:xfrm>
          <a:off x="0" y="0"/>
          <a:ext cx="0" cy="0"/>
          <a:chOff x="0" y="0"/>
          <a:chExt cx="0" cy="0"/>
        </a:xfrm>
      </p:grpSpPr>
      <p:sp>
        <p:nvSpPr>
          <p:cNvPr id="490" name="Google Shape;490;p46"/>
          <p:cNvSpPr txBox="1"/>
          <p:nvPr>
            <p:ph type="title"/>
          </p:nvPr>
        </p:nvSpPr>
        <p:spPr>
          <a:xfrm>
            <a:off x="876993" y="306210"/>
            <a:ext cx="7830900" cy="443400"/>
          </a:xfrm>
          <a:prstGeom prst="rect">
            <a:avLst/>
          </a:prstGeom>
          <a:noFill/>
          <a:ln>
            <a:noFill/>
          </a:ln>
        </p:spPr>
        <p:txBody>
          <a:bodyPr anchorCtr="0" anchor="ctr" bIns="34275" lIns="68575" spcFirstLastPara="1" rIns="68575" wrap="square" tIns="81000">
            <a:noAutofit/>
          </a:bodyPr>
          <a:lstStyle>
            <a:lvl1pPr lvl="0" algn="l">
              <a:lnSpc>
                <a:spcPct val="80000"/>
              </a:lnSpc>
              <a:spcBef>
                <a:spcPts val="0"/>
              </a:spcBef>
              <a:spcAft>
                <a:spcPts val="0"/>
              </a:spcAft>
              <a:buClr>
                <a:schemeClr val="dk2"/>
              </a:buClr>
              <a:buSzPts val="2400"/>
              <a:buFont typeface="Figtree"/>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1" name="Google Shape;491;p46"/>
          <p:cNvSpPr txBox="1"/>
          <p:nvPr>
            <p:ph idx="1" type="body"/>
          </p:nvPr>
        </p:nvSpPr>
        <p:spPr>
          <a:xfrm>
            <a:off x="450056" y="1025129"/>
            <a:ext cx="8242800" cy="3719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2" name="Google Shape;492;p46"/>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3" name="Google Shape;493;p46"/>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4" name="Google Shape;494;p46"/>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top">
  <p:cSld name="Headline only, top">
    <p:spTree>
      <p:nvGrpSpPr>
        <p:cNvPr id="495" name="Shape 495"/>
        <p:cNvGrpSpPr/>
        <p:nvPr/>
      </p:nvGrpSpPr>
      <p:grpSpPr>
        <a:xfrm>
          <a:off x="0" y="0"/>
          <a:ext cx="0" cy="0"/>
          <a:chOff x="0" y="0"/>
          <a:chExt cx="0" cy="0"/>
        </a:xfrm>
      </p:grpSpPr>
      <p:sp>
        <p:nvSpPr>
          <p:cNvPr id="496" name="Google Shape;496;p47"/>
          <p:cNvSpPr txBox="1"/>
          <p:nvPr>
            <p:ph type="title"/>
          </p:nvPr>
        </p:nvSpPr>
        <p:spPr>
          <a:xfrm>
            <a:off x="876993" y="306091"/>
            <a:ext cx="7937700" cy="443400"/>
          </a:xfrm>
          <a:prstGeom prst="rect">
            <a:avLst/>
          </a:prstGeom>
          <a:noFill/>
          <a:ln>
            <a:noFill/>
          </a:ln>
        </p:spPr>
        <p:txBody>
          <a:bodyPr anchorCtr="0" anchor="ctr" bIns="34275" lIns="68575" spcFirstLastPara="1" rIns="68575" wrap="square" tIns="81000">
            <a:noAutofit/>
          </a:bodyPr>
          <a:lstStyle>
            <a:lvl1pPr lvl="0" algn="l">
              <a:lnSpc>
                <a:spcPct val="80000"/>
              </a:lnSpc>
              <a:spcBef>
                <a:spcPts val="0"/>
              </a:spcBef>
              <a:spcAft>
                <a:spcPts val="0"/>
              </a:spcAft>
              <a:buClr>
                <a:schemeClr val="dk2"/>
              </a:buClr>
              <a:buSzPts val="2400"/>
              <a:buFont typeface="Figtree"/>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7" name="Google Shape;497;p47"/>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8" name="Google Shape;498;p47"/>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9" name="Google Shape;499;p47"/>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navy blue" showMasterSp="0">
  <p:cSld name="Logo, navy blue">
    <p:bg>
      <p:bgPr>
        <a:solidFill>
          <a:schemeClr val="dk2"/>
        </a:solidFill>
      </p:bgPr>
    </p:bg>
    <p:spTree>
      <p:nvGrpSpPr>
        <p:cNvPr id="500" name="Shape 500"/>
        <p:cNvGrpSpPr/>
        <p:nvPr/>
      </p:nvGrpSpPr>
      <p:grpSpPr>
        <a:xfrm>
          <a:off x="0" y="0"/>
          <a:ext cx="0" cy="0"/>
          <a:chOff x="0" y="0"/>
          <a:chExt cx="0" cy="0"/>
        </a:xfrm>
      </p:grpSpPr>
      <p:pic>
        <p:nvPicPr>
          <p:cNvPr id="501" name="Google Shape;501;p48"/>
          <p:cNvPicPr preferRelativeResize="0"/>
          <p:nvPr/>
        </p:nvPicPr>
        <p:blipFill rotWithShape="1">
          <a:blip r:embed="rId2">
            <a:alphaModFix/>
          </a:blip>
          <a:srcRect b="0" l="0" r="0" t="0"/>
          <a:stretch/>
        </p:blipFill>
        <p:spPr>
          <a:xfrm>
            <a:off x="3603285" y="1277415"/>
            <a:ext cx="1937430" cy="2168073"/>
          </a:xfrm>
          <a:prstGeom prst="rect">
            <a:avLst/>
          </a:prstGeom>
          <a:noFill/>
          <a:ln>
            <a:noFill/>
          </a:ln>
        </p:spPr>
      </p:pic>
      <p:sp>
        <p:nvSpPr>
          <p:cNvPr id="502" name="Google Shape;502;p48"/>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03" name="Google Shape;503;p48"/>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04" name="Google Shape;504;p48"/>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pic>
        <p:nvPicPr>
          <p:cNvPr id="505" name="Google Shape;505;p48"/>
          <p:cNvPicPr preferRelativeResize="0"/>
          <p:nvPr/>
        </p:nvPicPr>
        <p:blipFill rotWithShape="1">
          <a:blip r:embed="rId3">
            <a:alphaModFix/>
          </a:blip>
          <a:srcRect b="32409" l="0" r="73936" t="0"/>
          <a:stretch/>
        </p:blipFill>
        <p:spPr>
          <a:xfrm>
            <a:off x="-1" y="1"/>
            <a:ext cx="2383325" cy="3476532"/>
          </a:xfrm>
          <a:prstGeom prst="rect">
            <a:avLst/>
          </a:prstGeom>
          <a:noFill/>
          <a:ln>
            <a:noFill/>
          </a:ln>
        </p:spPr>
      </p:pic>
      <p:pic>
        <p:nvPicPr>
          <p:cNvPr id="506" name="Google Shape;506;p48"/>
          <p:cNvPicPr preferRelativeResize="0"/>
          <p:nvPr/>
        </p:nvPicPr>
        <p:blipFill rotWithShape="1">
          <a:blip r:embed="rId4">
            <a:alphaModFix/>
          </a:blip>
          <a:srcRect b="-1" l="0" r="75198" t="72740"/>
          <a:stretch/>
        </p:blipFill>
        <p:spPr>
          <a:xfrm flipH="1">
            <a:off x="6874912" y="3741344"/>
            <a:ext cx="2267894" cy="140215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07" name="Shape 507"/>
        <p:cNvGrpSpPr/>
        <p:nvPr/>
      </p:nvGrpSpPr>
      <p:grpSpPr>
        <a:xfrm>
          <a:off x="0" y="0"/>
          <a:ext cx="0" cy="0"/>
          <a:chOff x="0" y="0"/>
          <a:chExt cx="0" cy="0"/>
        </a:xfrm>
      </p:grpSpPr>
      <p:sp>
        <p:nvSpPr>
          <p:cNvPr id="508" name="Google Shape;508;p49"/>
          <p:cNvSpPr txBox="1"/>
          <p:nvPr>
            <p:ph type="ctrTitle"/>
          </p:nvPr>
        </p:nvSpPr>
        <p:spPr>
          <a:xfrm>
            <a:off x="311708" y="744575"/>
            <a:ext cx="8520600" cy="2052600"/>
          </a:xfrm>
          <a:prstGeom prst="rect">
            <a:avLst/>
          </a:prstGeom>
        </p:spPr>
        <p:txBody>
          <a:bodyPr anchorCtr="0" anchor="b" bIns="34275" lIns="68575" spcFirstLastPara="1" rIns="68575" wrap="square" tIns="8100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09" name="Google Shape;509;p49"/>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510" name="Google Shape;510;p49"/>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ssibility Office 2013/2016">
  <p:cSld name="Accessibility Office 2013/2016">
    <p:spTree>
      <p:nvGrpSpPr>
        <p:cNvPr id="152" name="Shape 152"/>
        <p:cNvGrpSpPr/>
        <p:nvPr/>
      </p:nvGrpSpPr>
      <p:grpSpPr>
        <a:xfrm>
          <a:off x="0" y="0"/>
          <a:ext cx="0" cy="0"/>
          <a:chOff x="0" y="0"/>
          <a:chExt cx="0" cy="0"/>
        </a:xfrm>
      </p:grpSpPr>
      <p:sp>
        <p:nvSpPr>
          <p:cNvPr id="153" name="Google Shape;153;p6"/>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4" name="Google Shape;154;p6"/>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5" name="Google Shape;155;p6"/>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
        <p:nvSpPr>
          <p:cNvPr id="156" name="Google Shape;156;p6"/>
          <p:cNvSpPr txBox="1"/>
          <p:nvPr/>
        </p:nvSpPr>
        <p:spPr>
          <a:xfrm>
            <a:off x="450057" y="908756"/>
            <a:ext cx="8244000" cy="82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l" sz="3000" u="none" cap="none" strike="noStrike">
                <a:solidFill>
                  <a:schemeClr val="dk2"/>
                </a:solidFill>
                <a:latin typeface="Figtree"/>
                <a:ea typeface="Figtree"/>
                <a:cs typeface="Figtree"/>
                <a:sym typeface="Figtree"/>
              </a:rPr>
              <a:t>Make your presentation accessible</a:t>
            </a:r>
            <a:endParaRPr b="0" i="0" sz="1100" u="none" cap="none" strike="noStrike">
              <a:solidFill>
                <a:srgbClr val="000000"/>
              </a:solidFill>
              <a:latin typeface="Arial"/>
              <a:ea typeface="Arial"/>
              <a:cs typeface="Arial"/>
              <a:sym typeface="Arial"/>
            </a:endParaRPr>
          </a:p>
        </p:txBody>
      </p:sp>
      <p:sp>
        <p:nvSpPr>
          <p:cNvPr id="157" name="Google Shape;157;p6"/>
          <p:cNvSpPr txBox="1"/>
          <p:nvPr/>
        </p:nvSpPr>
        <p:spPr>
          <a:xfrm>
            <a:off x="450056" y="1495285"/>
            <a:ext cx="82428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accent1"/>
              </a:buClr>
              <a:buSzPts val="1200"/>
              <a:buFont typeface="Figtree"/>
              <a:buNone/>
            </a:pPr>
            <a:r>
              <a:rPr b="0" i="0" lang="el" sz="1200" u="none" cap="none" strike="noStrike">
                <a:solidFill>
                  <a:schemeClr val="accent1"/>
                </a:solidFill>
                <a:latin typeface="Figtree"/>
                <a:ea typeface="Figtree"/>
                <a:cs typeface="Figtree"/>
                <a:sym typeface="Figtree"/>
              </a:rPr>
              <a:t>The template is set up to be as accessibility-friendly as possible, but there are two things you need to do yourself as you add content. </a:t>
            </a:r>
            <a:r>
              <a:rPr b="1" i="0" lang="el" sz="1200" u="none" cap="none" strike="noStrike">
                <a:solidFill>
                  <a:schemeClr val="accent1"/>
                </a:solidFill>
                <a:latin typeface="Figtree"/>
                <a:ea typeface="Figtree"/>
                <a:cs typeface="Figtree"/>
                <a:sym typeface="Figtree"/>
              </a:rPr>
              <a:t>The instructions below are for Office 2013/2016.</a:t>
            </a:r>
            <a:endParaRPr b="0" i="0" sz="1100" u="none" cap="none" strike="noStrike">
              <a:solidFill>
                <a:srgbClr val="000000"/>
              </a:solidFill>
              <a:latin typeface="Arial"/>
              <a:ea typeface="Arial"/>
              <a:cs typeface="Arial"/>
              <a:sym typeface="Arial"/>
            </a:endParaRPr>
          </a:p>
        </p:txBody>
      </p:sp>
      <p:sp>
        <p:nvSpPr>
          <p:cNvPr id="158" name="Google Shape;158;p6"/>
          <p:cNvSpPr txBox="1"/>
          <p:nvPr/>
        </p:nvSpPr>
        <p:spPr>
          <a:xfrm>
            <a:off x="450057" y="2114549"/>
            <a:ext cx="39861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2"/>
              </a:buClr>
              <a:buSzPts val="1200"/>
              <a:buFont typeface="Figtree"/>
              <a:buNone/>
            </a:pPr>
            <a:r>
              <a:rPr b="1" i="0" lang="el" sz="1200" u="none" cap="none" strike="noStrike">
                <a:solidFill>
                  <a:schemeClr val="dk2"/>
                </a:solidFill>
                <a:latin typeface="Figtree"/>
                <a:ea typeface="Figtree"/>
                <a:cs typeface="Figtree"/>
                <a:sym typeface="Figtree"/>
              </a:rPr>
              <a:t>Add alternative text for images/figures</a:t>
            </a:r>
            <a:endParaRPr b="0" i="0" sz="1100" u="none" cap="none" strike="noStrike">
              <a:solidFill>
                <a:srgbClr val="000000"/>
              </a:solidFill>
              <a:latin typeface="Arial"/>
              <a:ea typeface="Arial"/>
              <a:cs typeface="Arial"/>
              <a:sym typeface="Arial"/>
            </a:endParaRPr>
          </a:p>
        </p:txBody>
      </p:sp>
      <p:sp>
        <p:nvSpPr>
          <p:cNvPr id="159" name="Google Shape;159;p6"/>
          <p:cNvSpPr txBox="1"/>
          <p:nvPr/>
        </p:nvSpPr>
        <p:spPr>
          <a:xfrm>
            <a:off x="450057" y="2425699"/>
            <a:ext cx="3986100" cy="1141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900"/>
              <a:buFont typeface="Figtree"/>
              <a:buNone/>
            </a:pPr>
            <a:r>
              <a:rPr b="0" i="0" lang="el" sz="900" u="none" cap="none" strike="noStrike">
                <a:solidFill>
                  <a:schemeClr val="dk1"/>
                </a:solidFill>
                <a:latin typeface="Figtree"/>
                <a:ea typeface="Figtree"/>
                <a:cs typeface="Figtree"/>
                <a:sym typeface="Figtree"/>
              </a:rPr>
              <a:t>Right-click on an image/figure and select the option "Format Picture." A tab will then open on the right side of the window. Choose the </a:t>
            </a:r>
            <a:r>
              <a:rPr b="0" i="1" lang="el" sz="900" u="none" cap="none" strike="noStrike">
                <a:solidFill>
                  <a:schemeClr val="dk1"/>
                </a:solidFill>
                <a:latin typeface="Figtree"/>
                <a:ea typeface="Figtree"/>
                <a:cs typeface="Figtree"/>
                <a:sym typeface="Figtree"/>
              </a:rPr>
              <a:t>Size and Properties</a:t>
            </a:r>
            <a:r>
              <a:rPr b="0" i="0" lang="el" sz="900" u="none" cap="none" strike="noStrike">
                <a:solidFill>
                  <a:schemeClr val="dk1"/>
                </a:solidFill>
                <a:latin typeface="Figtree"/>
                <a:ea typeface="Figtree"/>
                <a:cs typeface="Figtree"/>
                <a:sym typeface="Figtree"/>
              </a:rPr>
              <a:t> of the figure, then select </a:t>
            </a:r>
            <a:r>
              <a:rPr b="0" i="1" lang="el" sz="900" u="none" cap="none" strike="noStrike">
                <a:solidFill>
                  <a:schemeClr val="dk1"/>
                </a:solidFill>
                <a:latin typeface="Figtree"/>
                <a:ea typeface="Figtree"/>
                <a:cs typeface="Figtree"/>
                <a:sym typeface="Figtree"/>
              </a:rPr>
              <a:t>Alternative Text</a:t>
            </a:r>
            <a:r>
              <a:rPr b="0" i="0" lang="el" sz="900" u="none" cap="none" strike="noStrike">
                <a:solidFill>
                  <a:schemeClr val="dk1"/>
                </a:solidFill>
                <a:latin typeface="Figtree"/>
                <a:ea typeface="Figtree"/>
                <a:cs typeface="Figtree"/>
                <a:sym typeface="Figtree"/>
              </a:rPr>
              <a:t>. Describe your image/figure in 1-2 sentences that will be read aloud by screen readers for those with visual impairments.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chemeClr val="dk1"/>
              </a:buClr>
              <a:buSzPts val="900"/>
              <a:buFont typeface="Figtree"/>
              <a:buNone/>
            </a:pPr>
            <a:r>
              <a:rPr b="0" i="0" lang="el" sz="900" u="none" cap="none" strike="noStrike">
                <a:solidFill>
                  <a:schemeClr val="dk1"/>
                </a:solidFill>
                <a:latin typeface="Figtree"/>
                <a:ea typeface="Figtree"/>
                <a:cs typeface="Figtree"/>
                <a:sym typeface="Figtree"/>
              </a:rPr>
              <a:t>If the image/figure serves no informative purpose and you want to exclude it, you can simply leave the title and description empty.</a:t>
            </a:r>
            <a:endParaRPr b="0" i="0" sz="1100" u="none" cap="none" strike="noStrike">
              <a:solidFill>
                <a:srgbClr val="000000"/>
              </a:solidFill>
              <a:latin typeface="Arial"/>
              <a:ea typeface="Arial"/>
              <a:cs typeface="Arial"/>
              <a:sym typeface="Arial"/>
            </a:endParaRPr>
          </a:p>
        </p:txBody>
      </p:sp>
      <p:sp>
        <p:nvSpPr>
          <p:cNvPr id="160" name="Google Shape;160;p6"/>
          <p:cNvSpPr txBox="1"/>
          <p:nvPr/>
        </p:nvSpPr>
        <p:spPr>
          <a:xfrm>
            <a:off x="4707732" y="2114549"/>
            <a:ext cx="39861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2"/>
              </a:buClr>
              <a:buSzPts val="1200"/>
              <a:buFont typeface="Figtree"/>
              <a:buNone/>
            </a:pPr>
            <a:r>
              <a:rPr b="1" i="0" lang="el" sz="1200" u="none" cap="none" strike="noStrike">
                <a:solidFill>
                  <a:schemeClr val="dk2"/>
                </a:solidFill>
                <a:latin typeface="Figtree"/>
                <a:ea typeface="Figtree"/>
                <a:cs typeface="Figtree"/>
                <a:sym typeface="Figtree"/>
              </a:rPr>
              <a:t>Add alternative text for images/figures</a:t>
            </a:r>
            <a:endParaRPr b="0" i="0" sz="1100" u="none" cap="none" strike="noStrike">
              <a:solidFill>
                <a:srgbClr val="000000"/>
              </a:solidFill>
              <a:latin typeface="Arial"/>
              <a:ea typeface="Arial"/>
              <a:cs typeface="Arial"/>
              <a:sym typeface="Arial"/>
            </a:endParaRPr>
          </a:p>
        </p:txBody>
      </p:sp>
      <p:sp>
        <p:nvSpPr>
          <p:cNvPr id="161" name="Google Shape;161;p6"/>
          <p:cNvSpPr txBox="1"/>
          <p:nvPr/>
        </p:nvSpPr>
        <p:spPr>
          <a:xfrm>
            <a:off x="4707732" y="2425699"/>
            <a:ext cx="3986100" cy="2319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0" i="0" lang="el" sz="900" u="none" cap="none" strike="noStrike">
                <a:solidFill>
                  <a:schemeClr val="dk1"/>
                </a:solidFill>
                <a:latin typeface="Figtree"/>
                <a:ea typeface="Figtree"/>
                <a:cs typeface="Figtree"/>
                <a:sym typeface="Figtree"/>
              </a:rPr>
              <a:t>The predefined fields in the templates have a set reading order, but if you add additional/custom text boxes, images, SmartArt, or other content, you should check that the reading order is logical. Otherwise, the objects will be read in the order they were added to the page.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500"/>
              </a:spcBef>
              <a:spcAft>
                <a:spcPts val="0"/>
              </a:spcAft>
              <a:buClr>
                <a:schemeClr val="accent1"/>
              </a:buClr>
              <a:buSzPts val="900"/>
              <a:buFont typeface="Figtree"/>
              <a:buNone/>
            </a:pPr>
            <a:r>
              <a:rPr b="1" i="0" lang="el" sz="900" u="none" cap="none" strike="noStrike">
                <a:solidFill>
                  <a:schemeClr val="accent1"/>
                </a:solidFill>
                <a:latin typeface="Figtree"/>
                <a:ea typeface="Figtree"/>
                <a:cs typeface="Figtree"/>
                <a:sym typeface="Figtree"/>
              </a:rPr>
              <a:t>You can control the reading order by:</a:t>
            </a:r>
            <a:endParaRPr b="0" i="0" sz="1100" u="none" cap="none" strike="noStrike">
              <a:solidFill>
                <a:srgbClr val="000000"/>
              </a:solidFill>
              <a:latin typeface="Arial"/>
              <a:ea typeface="Arial"/>
              <a:cs typeface="Arial"/>
              <a:sym typeface="Arial"/>
            </a:endParaRPr>
          </a:p>
          <a:p>
            <a:pPr indent="-171450" lvl="0" marL="177800" marR="0" rtl="0" algn="l">
              <a:lnSpc>
                <a:spcPct val="100000"/>
              </a:lnSpc>
              <a:spcBef>
                <a:spcPts val="500"/>
              </a:spcBef>
              <a:spcAft>
                <a:spcPts val="0"/>
              </a:spcAft>
              <a:buClr>
                <a:schemeClr val="accent1"/>
              </a:buClr>
              <a:buSzPts val="900"/>
              <a:buFont typeface="Figtree"/>
              <a:buAutoNum type="arabicPeriod"/>
            </a:pPr>
            <a:r>
              <a:rPr b="0" i="0" lang="el" sz="900" u="none" cap="none" strike="noStrike">
                <a:solidFill>
                  <a:schemeClr val="dk1"/>
                </a:solidFill>
                <a:latin typeface="Figtree"/>
                <a:ea typeface="Figtree"/>
                <a:cs typeface="Figtree"/>
                <a:sym typeface="Figtree"/>
              </a:rPr>
              <a:t>Selecting an object in the file.</a:t>
            </a:r>
            <a:endParaRPr b="0" i="0" sz="1100" u="none" cap="none" strike="noStrike">
              <a:solidFill>
                <a:srgbClr val="000000"/>
              </a:solidFill>
              <a:latin typeface="Arial"/>
              <a:ea typeface="Arial"/>
              <a:cs typeface="Arial"/>
              <a:sym typeface="Arial"/>
            </a:endParaRPr>
          </a:p>
          <a:p>
            <a:pPr indent="-171450" lvl="0" marL="177800" marR="0" rtl="0" algn="l">
              <a:lnSpc>
                <a:spcPct val="100000"/>
              </a:lnSpc>
              <a:spcBef>
                <a:spcPts val="500"/>
              </a:spcBef>
              <a:spcAft>
                <a:spcPts val="0"/>
              </a:spcAft>
              <a:buClr>
                <a:schemeClr val="accent1"/>
              </a:buClr>
              <a:buSzPts val="900"/>
              <a:buFont typeface="Figtree"/>
              <a:buAutoNum type="arabicPeriod"/>
            </a:pPr>
            <a:r>
              <a:rPr b="0" i="0" lang="el" sz="900" u="none" cap="none" strike="noStrike">
                <a:solidFill>
                  <a:schemeClr val="dk1"/>
                </a:solidFill>
                <a:latin typeface="Figtree"/>
                <a:ea typeface="Figtree"/>
                <a:cs typeface="Figtree"/>
                <a:sym typeface="Figtree"/>
              </a:rPr>
              <a:t>Choosing the "Format" tab that appears on the right side of the ribbon.</a:t>
            </a:r>
            <a:endParaRPr b="0" i="0" sz="1100" u="none" cap="none" strike="noStrike">
              <a:solidFill>
                <a:srgbClr val="000000"/>
              </a:solidFill>
              <a:latin typeface="Arial"/>
              <a:ea typeface="Arial"/>
              <a:cs typeface="Arial"/>
              <a:sym typeface="Arial"/>
            </a:endParaRPr>
          </a:p>
          <a:p>
            <a:pPr indent="-171450" lvl="0" marL="177800" marR="0" rtl="0" algn="l">
              <a:lnSpc>
                <a:spcPct val="100000"/>
              </a:lnSpc>
              <a:spcBef>
                <a:spcPts val="500"/>
              </a:spcBef>
              <a:spcAft>
                <a:spcPts val="0"/>
              </a:spcAft>
              <a:buClr>
                <a:schemeClr val="accent1"/>
              </a:buClr>
              <a:buSzPts val="900"/>
              <a:buFont typeface="Figtree"/>
              <a:buAutoNum type="arabicPeriod"/>
            </a:pPr>
            <a:r>
              <a:rPr b="0" i="0" lang="el" sz="900" u="none" cap="none" strike="noStrike">
                <a:solidFill>
                  <a:schemeClr val="dk1"/>
                </a:solidFill>
                <a:latin typeface="Figtree"/>
                <a:ea typeface="Figtree"/>
                <a:cs typeface="Figtree"/>
                <a:sym typeface="Figtree"/>
              </a:rPr>
              <a:t>Selecting "Selection Pane" in the "Arrange" group.</a:t>
            </a:r>
            <a:endParaRPr b="0" i="0" sz="1100" u="none" cap="none" strike="noStrike">
              <a:solidFill>
                <a:srgbClr val="000000"/>
              </a:solidFill>
              <a:latin typeface="Arial"/>
              <a:ea typeface="Arial"/>
              <a:cs typeface="Arial"/>
              <a:sym typeface="Arial"/>
            </a:endParaRPr>
          </a:p>
          <a:p>
            <a:pPr indent="-171450" lvl="0" marL="177800" marR="0" rtl="0" algn="l">
              <a:lnSpc>
                <a:spcPct val="100000"/>
              </a:lnSpc>
              <a:spcBef>
                <a:spcPts val="500"/>
              </a:spcBef>
              <a:spcAft>
                <a:spcPts val="0"/>
              </a:spcAft>
              <a:buClr>
                <a:schemeClr val="accent1"/>
              </a:buClr>
              <a:buSzPts val="900"/>
              <a:buFont typeface="Figtree"/>
              <a:buAutoNum type="arabicPeriod"/>
            </a:pPr>
            <a:r>
              <a:rPr b="0" i="0" lang="el" sz="900" u="none" cap="none" strike="noStrike">
                <a:solidFill>
                  <a:schemeClr val="dk1"/>
                </a:solidFill>
                <a:latin typeface="Figtree"/>
                <a:ea typeface="Figtree"/>
                <a:cs typeface="Figtree"/>
                <a:sym typeface="Figtree"/>
              </a:rPr>
              <a:t>Selecting one or more objects in the list.</a:t>
            </a:r>
            <a:endParaRPr b="0" i="0" sz="1100" u="none" cap="none" strike="noStrike">
              <a:solidFill>
                <a:srgbClr val="000000"/>
              </a:solidFill>
              <a:latin typeface="Arial"/>
              <a:ea typeface="Arial"/>
              <a:cs typeface="Arial"/>
              <a:sym typeface="Arial"/>
            </a:endParaRPr>
          </a:p>
          <a:p>
            <a:pPr indent="-171450" lvl="0" marL="177800" marR="0" rtl="0" algn="l">
              <a:lnSpc>
                <a:spcPct val="100000"/>
              </a:lnSpc>
              <a:spcBef>
                <a:spcPts val="500"/>
              </a:spcBef>
              <a:spcAft>
                <a:spcPts val="0"/>
              </a:spcAft>
              <a:buClr>
                <a:schemeClr val="accent1"/>
              </a:buClr>
              <a:buSzPts val="900"/>
              <a:buFont typeface="Figtree"/>
              <a:buAutoNum type="arabicPeriod"/>
            </a:pPr>
            <a:r>
              <a:rPr b="0" i="0" lang="el" sz="900" u="none" cap="none" strike="noStrike">
                <a:solidFill>
                  <a:schemeClr val="dk1"/>
                </a:solidFill>
                <a:latin typeface="Figtree"/>
                <a:ea typeface="Figtree"/>
                <a:cs typeface="Figtree"/>
                <a:sym typeface="Figtree"/>
              </a:rPr>
              <a:t>Dragging the selection upward or downward, or clicking the "Up" button.</a:t>
            </a:r>
            <a:endParaRPr b="0" i="0" sz="1100" u="none" cap="none" strike="noStrike">
              <a:solidFill>
                <a:srgbClr val="000000"/>
              </a:solidFill>
              <a:latin typeface="Arial"/>
              <a:ea typeface="Arial"/>
              <a:cs typeface="Arial"/>
              <a:sym typeface="Arial"/>
            </a:endParaRPr>
          </a:p>
          <a:p>
            <a:pPr indent="-171450" lvl="0" marL="177800" marR="0" rtl="0" algn="l">
              <a:lnSpc>
                <a:spcPct val="100000"/>
              </a:lnSpc>
              <a:spcBef>
                <a:spcPts val="500"/>
              </a:spcBef>
              <a:spcAft>
                <a:spcPts val="0"/>
              </a:spcAft>
              <a:buClr>
                <a:schemeClr val="accent1"/>
              </a:buClr>
              <a:buSzPts val="900"/>
              <a:buFont typeface="Figtree"/>
              <a:buAutoNum type="arabicPeriod"/>
            </a:pPr>
            <a:r>
              <a:rPr b="0" i="0" lang="el" sz="900" u="none" cap="none" strike="noStrike">
                <a:solidFill>
                  <a:schemeClr val="dk1"/>
                </a:solidFill>
                <a:latin typeface="Figtree"/>
                <a:ea typeface="Figtree"/>
                <a:cs typeface="Figtree"/>
                <a:sym typeface="Figtree"/>
              </a:rPr>
              <a:t>Dragging the objects until they have the desired order. This will not affect the layout on the page, only the order in which they are read by screen readers.</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ssibility Office 365/2019">
  <p:cSld name="Accessibility Office 365/2019">
    <p:spTree>
      <p:nvGrpSpPr>
        <p:cNvPr id="162" name="Shape 162"/>
        <p:cNvGrpSpPr/>
        <p:nvPr/>
      </p:nvGrpSpPr>
      <p:grpSpPr>
        <a:xfrm>
          <a:off x="0" y="0"/>
          <a:ext cx="0" cy="0"/>
          <a:chOff x="0" y="0"/>
          <a:chExt cx="0" cy="0"/>
        </a:xfrm>
      </p:grpSpPr>
      <p:sp>
        <p:nvSpPr>
          <p:cNvPr id="163" name="Google Shape;163;p7"/>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4" name="Google Shape;164;p7"/>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5" name="Google Shape;165;p7"/>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
        <p:nvSpPr>
          <p:cNvPr id="166" name="Google Shape;166;p7"/>
          <p:cNvSpPr txBox="1"/>
          <p:nvPr/>
        </p:nvSpPr>
        <p:spPr>
          <a:xfrm>
            <a:off x="450057" y="2100694"/>
            <a:ext cx="39861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2"/>
              </a:buClr>
              <a:buSzPts val="1200"/>
              <a:buFont typeface="Figtree"/>
              <a:buNone/>
            </a:pPr>
            <a:r>
              <a:rPr b="1" i="0" lang="el" sz="1200" u="none" cap="none" strike="noStrike">
                <a:solidFill>
                  <a:schemeClr val="dk2"/>
                </a:solidFill>
                <a:latin typeface="Figtree"/>
                <a:ea typeface="Figtree"/>
                <a:cs typeface="Figtree"/>
                <a:sym typeface="Figtree"/>
              </a:rPr>
              <a:t>Add alternative text for images/figures</a:t>
            </a:r>
            <a:endParaRPr b="0" i="0" sz="1100" u="none" cap="none" strike="noStrike">
              <a:solidFill>
                <a:srgbClr val="000000"/>
              </a:solidFill>
              <a:latin typeface="Arial"/>
              <a:ea typeface="Arial"/>
              <a:cs typeface="Arial"/>
              <a:sym typeface="Arial"/>
            </a:endParaRPr>
          </a:p>
        </p:txBody>
      </p:sp>
      <p:sp>
        <p:nvSpPr>
          <p:cNvPr id="167" name="Google Shape;167;p7"/>
          <p:cNvSpPr txBox="1"/>
          <p:nvPr/>
        </p:nvSpPr>
        <p:spPr>
          <a:xfrm>
            <a:off x="450057" y="2411844"/>
            <a:ext cx="3986100" cy="1141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900"/>
              <a:buFont typeface="Figtree"/>
              <a:buNone/>
            </a:pPr>
            <a:r>
              <a:rPr b="0" i="0" lang="el" sz="900" u="none" cap="none" strike="noStrike">
                <a:solidFill>
                  <a:schemeClr val="dk1"/>
                </a:solidFill>
                <a:latin typeface="Figtree"/>
                <a:ea typeface="Figtree"/>
                <a:cs typeface="Figtree"/>
                <a:sym typeface="Figtree"/>
              </a:rPr>
              <a:t>Right-click on an image/figure and select the option "Format Picture." A tab will then open on the right side of the window. Choose the </a:t>
            </a:r>
            <a:r>
              <a:rPr b="0" i="1" lang="el" sz="900" u="none" cap="none" strike="noStrike">
                <a:solidFill>
                  <a:schemeClr val="dk1"/>
                </a:solidFill>
                <a:latin typeface="Figtree"/>
                <a:ea typeface="Figtree"/>
                <a:cs typeface="Figtree"/>
                <a:sym typeface="Figtree"/>
              </a:rPr>
              <a:t>Size and Properties</a:t>
            </a:r>
            <a:r>
              <a:rPr b="0" i="0" lang="el" sz="900" u="none" cap="none" strike="noStrike">
                <a:solidFill>
                  <a:schemeClr val="dk1"/>
                </a:solidFill>
                <a:latin typeface="Figtree"/>
                <a:ea typeface="Figtree"/>
                <a:cs typeface="Figtree"/>
                <a:sym typeface="Figtree"/>
              </a:rPr>
              <a:t> of the figure, then select </a:t>
            </a:r>
            <a:r>
              <a:rPr b="0" i="1" lang="el" sz="900" u="none" cap="none" strike="noStrike">
                <a:solidFill>
                  <a:schemeClr val="dk1"/>
                </a:solidFill>
                <a:latin typeface="Figtree"/>
                <a:ea typeface="Figtree"/>
                <a:cs typeface="Figtree"/>
                <a:sym typeface="Figtree"/>
              </a:rPr>
              <a:t>Alternative Text</a:t>
            </a:r>
            <a:r>
              <a:rPr b="0" i="0" lang="el" sz="900" u="none" cap="none" strike="noStrike">
                <a:solidFill>
                  <a:schemeClr val="dk1"/>
                </a:solidFill>
                <a:latin typeface="Figtree"/>
                <a:ea typeface="Figtree"/>
                <a:cs typeface="Figtree"/>
                <a:sym typeface="Figtree"/>
              </a:rPr>
              <a:t>. Describe your image/figure in 1-2 sentences that will be read aloud by screen readers for those with visual impairments.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chemeClr val="dk1"/>
              </a:buClr>
              <a:buSzPts val="900"/>
              <a:buFont typeface="Figtree"/>
              <a:buNone/>
            </a:pPr>
            <a:r>
              <a:rPr b="0" i="0" lang="el" sz="900" u="none" cap="none" strike="noStrike">
                <a:solidFill>
                  <a:schemeClr val="dk1"/>
                </a:solidFill>
                <a:latin typeface="Figtree"/>
                <a:ea typeface="Figtree"/>
                <a:cs typeface="Figtree"/>
                <a:sym typeface="Figtree"/>
              </a:rPr>
              <a:t>If the image/figure serves no informative purpose and you want to exclude it, you can simply leave the title and description empty.</a:t>
            </a:r>
            <a:endParaRPr b="0" i="0" sz="1100" u="none" cap="none" strike="noStrike">
              <a:solidFill>
                <a:srgbClr val="000000"/>
              </a:solidFill>
              <a:latin typeface="Arial"/>
              <a:ea typeface="Arial"/>
              <a:cs typeface="Arial"/>
              <a:sym typeface="Arial"/>
            </a:endParaRPr>
          </a:p>
        </p:txBody>
      </p:sp>
      <p:sp>
        <p:nvSpPr>
          <p:cNvPr id="168" name="Google Shape;168;p7"/>
          <p:cNvSpPr txBox="1"/>
          <p:nvPr/>
        </p:nvSpPr>
        <p:spPr>
          <a:xfrm>
            <a:off x="4707732" y="2100694"/>
            <a:ext cx="39861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2"/>
              </a:buClr>
              <a:buSzPts val="1200"/>
              <a:buFont typeface="Figtree"/>
              <a:buNone/>
            </a:pPr>
            <a:r>
              <a:rPr b="1" i="0" lang="el" sz="1200" u="none" cap="none" strike="noStrike">
                <a:solidFill>
                  <a:schemeClr val="dk2"/>
                </a:solidFill>
                <a:latin typeface="Figtree"/>
                <a:ea typeface="Figtree"/>
                <a:cs typeface="Figtree"/>
                <a:sym typeface="Figtree"/>
              </a:rPr>
              <a:t>Add alternative text for images/figures</a:t>
            </a:r>
            <a:endParaRPr b="0" i="0" sz="1100" u="none" cap="none" strike="noStrike">
              <a:solidFill>
                <a:srgbClr val="000000"/>
              </a:solidFill>
              <a:latin typeface="Arial"/>
              <a:ea typeface="Arial"/>
              <a:cs typeface="Arial"/>
              <a:sym typeface="Arial"/>
            </a:endParaRPr>
          </a:p>
        </p:txBody>
      </p:sp>
      <p:sp>
        <p:nvSpPr>
          <p:cNvPr id="169" name="Google Shape;169;p7"/>
          <p:cNvSpPr txBox="1"/>
          <p:nvPr/>
        </p:nvSpPr>
        <p:spPr>
          <a:xfrm>
            <a:off x="4707732" y="2411844"/>
            <a:ext cx="3986100" cy="1711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900"/>
              <a:buFont typeface="Figtree"/>
              <a:buNone/>
            </a:pPr>
            <a:r>
              <a:rPr b="0" i="0" lang="el" sz="900" u="none" cap="none" strike="noStrike">
                <a:solidFill>
                  <a:schemeClr val="dk1"/>
                </a:solidFill>
                <a:latin typeface="Figtree"/>
                <a:ea typeface="Figtree"/>
                <a:cs typeface="Figtree"/>
                <a:sym typeface="Figtree"/>
              </a:rPr>
              <a:t>The predefined fields in the templates have a set reading order, but if you add additional/custom text boxes, images, SmartArt, or other content, you should check that the reading order is logical. Otherwise, the objects will be read in the order they were added to the page.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500"/>
              </a:spcBef>
              <a:spcAft>
                <a:spcPts val="0"/>
              </a:spcAft>
              <a:buClr>
                <a:schemeClr val="accent1"/>
              </a:buClr>
              <a:buSzPts val="900"/>
              <a:buFont typeface="Figtree"/>
              <a:buNone/>
            </a:pPr>
            <a:r>
              <a:rPr b="1" i="0" lang="el" sz="900" u="none" cap="none" strike="noStrike">
                <a:solidFill>
                  <a:schemeClr val="accent1"/>
                </a:solidFill>
                <a:latin typeface="Figtree"/>
                <a:ea typeface="Figtree"/>
                <a:cs typeface="Figtree"/>
                <a:sym typeface="Figtree"/>
              </a:rPr>
              <a:t>You can control the reading order by:</a:t>
            </a:r>
            <a:endParaRPr b="0" i="0" sz="1100" u="none" cap="none" strike="noStrike">
              <a:solidFill>
                <a:srgbClr val="000000"/>
              </a:solidFill>
              <a:latin typeface="Arial"/>
              <a:ea typeface="Arial"/>
              <a:cs typeface="Arial"/>
              <a:sym typeface="Arial"/>
            </a:endParaRPr>
          </a:p>
          <a:p>
            <a:pPr indent="-171450" lvl="0" marL="177800" marR="0" rtl="0" algn="l">
              <a:lnSpc>
                <a:spcPct val="100000"/>
              </a:lnSpc>
              <a:spcBef>
                <a:spcPts val="500"/>
              </a:spcBef>
              <a:spcAft>
                <a:spcPts val="0"/>
              </a:spcAft>
              <a:buClr>
                <a:schemeClr val="accent1"/>
              </a:buClr>
              <a:buSzPts val="900"/>
              <a:buFont typeface="Figtree"/>
              <a:buAutoNum type="arabicPeriod"/>
            </a:pPr>
            <a:r>
              <a:rPr b="0" i="0" lang="el" sz="900" u="none" cap="none" strike="noStrike">
                <a:solidFill>
                  <a:schemeClr val="dk1"/>
                </a:solidFill>
                <a:latin typeface="Figtree"/>
                <a:ea typeface="Figtree"/>
                <a:cs typeface="Figtree"/>
                <a:sym typeface="Figtree"/>
              </a:rPr>
              <a:t>On the </a:t>
            </a:r>
            <a:r>
              <a:rPr b="0" i="1" lang="el" sz="900" u="none" cap="none" strike="noStrike">
                <a:solidFill>
                  <a:schemeClr val="dk1"/>
                </a:solidFill>
                <a:latin typeface="Figtree"/>
                <a:ea typeface="Figtree"/>
                <a:cs typeface="Figtree"/>
                <a:sym typeface="Figtree"/>
              </a:rPr>
              <a:t>Home</a:t>
            </a:r>
            <a:r>
              <a:rPr b="0" i="0" lang="el" sz="900" u="none" cap="none" strike="noStrike">
                <a:solidFill>
                  <a:schemeClr val="dk1"/>
                </a:solidFill>
                <a:latin typeface="Figtree"/>
                <a:ea typeface="Figtree"/>
                <a:cs typeface="Figtree"/>
                <a:sym typeface="Figtree"/>
              </a:rPr>
              <a:t> tab, select </a:t>
            </a:r>
            <a:r>
              <a:rPr b="0" i="1" lang="el" sz="900" u="none" cap="none" strike="noStrike">
                <a:solidFill>
                  <a:schemeClr val="dk1"/>
                </a:solidFill>
                <a:latin typeface="Figtree"/>
                <a:ea typeface="Figtree"/>
                <a:cs typeface="Figtree"/>
                <a:sym typeface="Figtree"/>
              </a:rPr>
              <a:t>Arrange</a:t>
            </a:r>
            <a:endParaRPr b="0" i="0" sz="1100" u="none" cap="none" strike="noStrike">
              <a:solidFill>
                <a:srgbClr val="000000"/>
              </a:solidFill>
              <a:latin typeface="Arial"/>
              <a:ea typeface="Arial"/>
              <a:cs typeface="Arial"/>
              <a:sym typeface="Arial"/>
            </a:endParaRPr>
          </a:p>
          <a:p>
            <a:pPr indent="-171450" lvl="0" marL="177800" marR="0" rtl="0" algn="l">
              <a:lnSpc>
                <a:spcPct val="100000"/>
              </a:lnSpc>
              <a:spcBef>
                <a:spcPts val="500"/>
              </a:spcBef>
              <a:spcAft>
                <a:spcPts val="0"/>
              </a:spcAft>
              <a:buClr>
                <a:schemeClr val="accent1"/>
              </a:buClr>
              <a:buSzPts val="900"/>
              <a:buFont typeface="Figtree"/>
              <a:buAutoNum type="arabicPeriod"/>
            </a:pPr>
            <a:r>
              <a:rPr b="0" i="0" lang="el" sz="900" u="none" cap="none" strike="noStrike">
                <a:solidFill>
                  <a:schemeClr val="dk1"/>
                </a:solidFill>
                <a:latin typeface="Figtree"/>
                <a:ea typeface="Figtree"/>
                <a:cs typeface="Figtree"/>
                <a:sym typeface="Figtree"/>
              </a:rPr>
              <a:t>From the </a:t>
            </a:r>
            <a:r>
              <a:rPr b="0" i="1" lang="el" sz="900" u="none" cap="none" strike="noStrike">
                <a:solidFill>
                  <a:schemeClr val="dk1"/>
                </a:solidFill>
                <a:latin typeface="Figtree"/>
                <a:ea typeface="Figtree"/>
                <a:cs typeface="Figtree"/>
                <a:sym typeface="Figtree"/>
              </a:rPr>
              <a:t>Arrange </a:t>
            </a:r>
            <a:r>
              <a:rPr b="0" i="0" lang="el" sz="900" u="none" cap="none" strike="noStrike">
                <a:solidFill>
                  <a:schemeClr val="dk1"/>
                </a:solidFill>
                <a:latin typeface="Figtree"/>
                <a:ea typeface="Figtree"/>
                <a:cs typeface="Figtree"/>
                <a:sym typeface="Figtree"/>
              </a:rPr>
              <a:t>menu, choose "Selection Pane.“</a:t>
            </a:r>
            <a:endParaRPr b="0" i="0" sz="1100" u="none" cap="none" strike="noStrike">
              <a:solidFill>
                <a:srgbClr val="000000"/>
              </a:solidFill>
              <a:latin typeface="Arial"/>
              <a:ea typeface="Arial"/>
              <a:cs typeface="Arial"/>
              <a:sym typeface="Arial"/>
            </a:endParaRPr>
          </a:p>
          <a:p>
            <a:pPr indent="-171450" lvl="0" marL="177800" marR="0" rtl="0" algn="l">
              <a:lnSpc>
                <a:spcPct val="100000"/>
              </a:lnSpc>
              <a:spcBef>
                <a:spcPts val="500"/>
              </a:spcBef>
              <a:spcAft>
                <a:spcPts val="0"/>
              </a:spcAft>
              <a:buClr>
                <a:schemeClr val="accent1"/>
              </a:buClr>
              <a:buSzPts val="900"/>
              <a:buFont typeface="Figtree"/>
              <a:buAutoNum type="arabicPeriod"/>
            </a:pPr>
            <a:r>
              <a:rPr b="0" i="0" lang="el" sz="900" u="none" cap="none" strike="noStrike">
                <a:solidFill>
                  <a:schemeClr val="dk1"/>
                </a:solidFill>
                <a:latin typeface="Figtree"/>
                <a:ea typeface="Figtree"/>
                <a:cs typeface="Figtree"/>
                <a:sym typeface="Figtree"/>
              </a:rPr>
              <a:t>A tab will open on the right side of the window. Drag the objects until they have the desired order. This will not affect the layout on the page, only the order in which they are read by screen readers.</a:t>
            </a:r>
            <a:endParaRPr b="0" i="0" sz="1100" u="none" cap="none" strike="noStrike">
              <a:solidFill>
                <a:srgbClr val="000000"/>
              </a:solidFill>
              <a:latin typeface="Arial"/>
              <a:ea typeface="Arial"/>
              <a:cs typeface="Arial"/>
              <a:sym typeface="Arial"/>
            </a:endParaRPr>
          </a:p>
        </p:txBody>
      </p:sp>
      <p:sp>
        <p:nvSpPr>
          <p:cNvPr id="170" name="Google Shape;170;p7"/>
          <p:cNvSpPr txBox="1"/>
          <p:nvPr/>
        </p:nvSpPr>
        <p:spPr>
          <a:xfrm>
            <a:off x="450057" y="894901"/>
            <a:ext cx="8244000" cy="827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l" sz="3000" u="none" cap="none" strike="noStrike">
                <a:solidFill>
                  <a:schemeClr val="dk2"/>
                </a:solidFill>
                <a:latin typeface="Figtree"/>
                <a:ea typeface="Figtree"/>
                <a:cs typeface="Figtree"/>
                <a:sym typeface="Figtree"/>
              </a:rPr>
              <a:t>Make your presentation accessible</a:t>
            </a:r>
            <a:endParaRPr b="0" i="0" sz="1100" u="none" cap="none" strike="noStrike">
              <a:solidFill>
                <a:srgbClr val="000000"/>
              </a:solidFill>
              <a:latin typeface="Arial"/>
              <a:ea typeface="Arial"/>
              <a:cs typeface="Arial"/>
              <a:sym typeface="Arial"/>
            </a:endParaRPr>
          </a:p>
        </p:txBody>
      </p:sp>
      <p:sp>
        <p:nvSpPr>
          <p:cNvPr id="171" name="Google Shape;171;p7"/>
          <p:cNvSpPr txBox="1"/>
          <p:nvPr/>
        </p:nvSpPr>
        <p:spPr>
          <a:xfrm>
            <a:off x="450056" y="1481430"/>
            <a:ext cx="82428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accent1"/>
              </a:buClr>
              <a:buSzPts val="1200"/>
              <a:buFont typeface="Figtree"/>
              <a:buNone/>
            </a:pPr>
            <a:r>
              <a:rPr b="0" i="0" lang="el" sz="1200" u="none" cap="none" strike="noStrike">
                <a:solidFill>
                  <a:schemeClr val="accent1"/>
                </a:solidFill>
                <a:latin typeface="Figtree"/>
                <a:ea typeface="Figtree"/>
                <a:cs typeface="Figtree"/>
                <a:sym typeface="Figtree"/>
              </a:rPr>
              <a:t>The template is set up to be as accessibility-friendly as possible, but there are two things you need to do yourself as you add content. </a:t>
            </a:r>
            <a:r>
              <a:rPr b="1" i="0" lang="el" sz="1200" u="none" cap="none" strike="noStrike">
                <a:solidFill>
                  <a:schemeClr val="accent1"/>
                </a:solidFill>
                <a:latin typeface="Figtree"/>
                <a:ea typeface="Figtree"/>
                <a:cs typeface="Figtree"/>
                <a:sym typeface="Figtree"/>
              </a:rPr>
              <a:t>The instructions below are for Office 365 or Office 2019.</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p:cSld name="Text and image">
    <p:spTree>
      <p:nvGrpSpPr>
        <p:cNvPr id="172" name="Shape 172"/>
        <p:cNvGrpSpPr/>
        <p:nvPr/>
      </p:nvGrpSpPr>
      <p:grpSpPr>
        <a:xfrm>
          <a:off x="0" y="0"/>
          <a:ext cx="0" cy="0"/>
          <a:chOff x="0" y="0"/>
          <a:chExt cx="0" cy="0"/>
        </a:xfrm>
      </p:grpSpPr>
      <p:sp>
        <p:nvSpPr>
          <p:cNvPr id="173" name="Google Shape;173;p8"/>
          <p:cNvSpPr txBox="1"/>
          <p:nvPr>
            <p:ph type="title"/>
          </p:nvPr>
        </p:nvSpPr>
        <p:spPr>
          <a:xfrm>
            <a:off x="394855" y="913164"/>
            <a:ext cx="3752700" cy="733200"/>
          </a:xfrm>
          <a:prstGeom prst="rect">
            <a:avLst/>
          </a:prstGeom>
          <a:noFill/>
          <a:ln>
            <a:noFill/>
          </a:ln>
        </p:spPr>
        <p:txBody>
          <a:bodyPr anchorCtr="0" anchor="t" bIns="34275" lIns="68575" spcFirstLastPara="1" rIns="68575" wrap="square" tIns="81000">
            <a:noAutofit/>
          </a:bodyPr>
          <a:lstStyle>
            <a:lvl1pPr lvl="0" algn="l">
              <a:lnSpc>
                <a:spcPct val="8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4" name="Google Shape;174;p8"/>
          <p:cNvSpPr txBox="1"/>
          <p:nvPr>
            <p:ph idx="1" type="body"/>
          </p:nvPr>
        </p:nvSpPr>
        <p:spPr>
          <a:xfrm>
            <a:off x="394855" y="1711036"/>
            <a:ext cx="3752700" cy="3034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5" name="Google Shape;175;p8"/>
          <p:cNvSpPr/>
          <p:nvPr>
            <p:ph idx="2" type="pic"/>
          </p:nvPr>
        </p:nvSpPr>
        <p:spPr>
          <a:xfrm>
            <a:off x="4572000" y="0"/>
            <a:ext cx="4572000" cy="5143500"/>
          </a:xfrm>
          <a:prstGeom prst="rect">
            <a:avLst/>
          </a:prstGeom>
          <a:noFill/>
          <a:ln>
            <a:noFill/>
          </a:ln>
        </p:spPr>
      </p:sp>
      <p:sp>
        <p:nvSpPr>
          <p:cNvPr id="176" name="Google Shape;176;p8"/>
          <p:cNvSpPr txBox="1"/>
          <p:nvPr>
            <p:ph idx="10" type="dt"/>
          </p:nvPr>
        </p:nvSpPr>
        <p:spPr>
          <a:xfrm>
            <a:off x="394855" y="4852774"/>
            <a:ext cx="2112600" cy="732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7" name="Google Shape;177;p8"/>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8" name="Google Shape;178;p8"/>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avy blue" showMasterSp="0">
  <p:cSld name="Title, navy blue">
    <p:bg>
      <p:bgPr>
        <a:solidFill>
          <a:schemeClr val="accent3"/>
        </a:solidFill>
      </p:bgPr>
    </p:bg>
    <p:spTree>
      <p:nvGrpSpPr>
        <p:cNvPr id="179" name="Shape 179"/>
        <p:cNvGrpSpPr/>
        <p:nvPr/>
      </p:nvGrpSpPr>
      <p:grpSpPr>
        <a:xfrm>
          <a:off x="0" y="0"/>
          <a:ext cx="0" cy="0"/>
          <a:chOff x="0" y="0"/>
          <a:chExt cx="0" cy="0"/>
        </a:xfrm>
      </p:grpSpPr>
      <p:pic>
        <p:nvPicPr>
          <p:cNvPr id="180" name="Google Shape;180;p9"/>
          <p:cNvPicPr preferRelativeResize="0"/>
          <p:nvPr/>
        </p:nvPicPr>
        <p:blipFill rotWithShape="1">
          <a:blip r:embed="rId2">
            <a:alphaModFix/>
          </a:blip>
          <a:srcRect b="32409" l="0" r="73936" t="0"/>
          <a:stretch/>
        </p:blipFill>
        <p:spPr>
          <a:xfrm>
            <a:off x="-1" y="1"/>
            <a:ext cx="2383325" cy="3476532"/>
          </a:xfrm>
          <a:prstGeom prst="rect">
            <a:avLst/>
          </a:prstGeom>
          <a:noFill/>
          <a:ln>
            <a:noFill/>
          </a:ln>
        </p:spPr>
      </p:pic>
      <p:pic>
        <p:nvPicPr>
          <p:cNvPr id="181" name="Google Shape;181;p9"/>
          <p:cNvPicPr preferRelativeResize="0"/>
          <p:nvPr/>
        </p:nvPicPr>
        <p:blipFill rotWithShape="1">
          <a:blip r:embed="rId3">
            <a:alphaModFix/>
          </a:blip>
          <a:srcRect b="-1" l="0" r="75198" t="72740"/>
          <a:stretch/>
        </p:blipFill>
        <p:spPr>
          <a:xfrm flipH="1">
            <a:off x="6874912" y="3741344"/>
            <a:ext cx="2267894" cy="1402155"/>
          </a:xfrm>
          <a:prstGeom prst="rect">
            <a:avLst/>
          </a:prstGeom>
          <a:noFill/>
          <a:ln>
            <a:noFill/>
          </a:ln>
        </p:spPr>
      </p:pic>
      <p:pic>
        <p:nvPicPr>
          <p:cNvPr id="182" name="Google Shape;182;p9"/>
          <p:cNvPicPr preferRelativeResize="0"/>
          <p:nvPr/>
        </p:nvPicPr>
        <p:blipFill rotWithShape="1">
          <a:blip r:embed="rId4">
            <a:alphaModFix/>
          </a:blip>
          <a:srcRect b="0" l="0" r="0" t="0"/>
          <a:stretch/>
        </p:blipFill>
        <p:spPr>
          <a:xfrm>
            <a:off x="3909758" y="748719"/>
            <a:ext cx="1323289" cy="1480825"/>
          </a:xfrm>
          <a:prstGeom prst="rect">
            <a:avLst/>
          </a:prstGeom>
          <a:noFill/>
          <a:ln>
            <a:noFill/>
          </a:ln>
        </p:spPr>
      </p:pic>
      <p:sp>
        <p:nvSpPr>
          <p:cNvPr id="183" name="Google Shape;183;p9"/>
          <p:cNvSpPr txBox="1"/>
          <p:nvPr>
            <p:ph type="ctrTitle"/>
          </p:nvPr>
        </p:nvSpPr>
        <p:spPr>
          <a:xfrm>
            <a:off x="1271890" y="2678906"/>
            <a:ext cx="6599100" cy="1240500"/>
          </a:xfrm>
          <a:prstGeom prst="rect">
            <a:avLst/>
          </a:prstGeom>
          <a:noFill/>
          <a:ln>
            <a:noFill/>
          </a:ln>
        </p:spPr>
        <p:txBody>
          <a:bodyPr anchorCtr="0" anchor="ctr" bIns="34275" lIns="68575" spcFirstLastPara="1" rIns="68575" wrap="square" tIns="81000">
            <a:noAutofit/>
          </a:bodyPr>
          <a:lstStyle>
            <a:lvl1pPr lvl="0" algn="ctr">
              <a:lnSpc>
                <a:spcPct val="80000"/>
              </a:lnSpc>
              <a:spcBef>
                <a:spcPts val="0"/>
              </a:spcBef>
              <a:spcAft>
                <a:spcPts val="0"/>
              </a:spcAft>
              <a:buClr>
                <a:schemeClr val="lt1"/>
              </a:buClr>
              <a:buSzPts val="3600"/>
              <a:buFont typeface="Figtree"/>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4" name="Google Shape;184;p9"/>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5" name="Google Shape;185;p9"/>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6" name="Google Shape;186;p9"/>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
        <p:nvSpPr>
          <p:cNvPr id="187" name="Google Shape;187;p9"/>
          <p:cNvSpPr txBox="1"/>
          <p:nvPr>
            <p:ph idx="1" type="body"/>
          </p:nvPr>
        </p:nvSpPr>
        <p:spPr>
          <a:xfrm>
            <a:off x="1271890" y="3923285"/>
            <a:ext cx="6599100" cy="7548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500"/>
              <a:buNone/>
              <a:defRPr sz="1500">
                <a:solidFill>
                  <a:schemeClr val="lt1"/>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showMasterSp="0">
  <p:cSld name="Title, image">
    <p:bg>
      <p:bgPr>
        <a:blipFill>
          <a:blip r:embed="rId2">
            <a:alphaModFix/>
          </a:blip>
          <a:stretch>
            <a:fillRect/>
          </a:stretch>
        </a:blipFill>
      </p:bgPr>
    </p:bg>
    <p:spTree>
      <p:nvGrpSpPr>
        <p:cNvPr id="188" name="Shape 188"/>
        <p:cNvGrpSpPr/>
        <p:nvPr/>
      </p:nvGrpSpPr>
      <p:grpSpPr>
        <a:xfrm>
          <a:off x="0" y="0"/>
          <a:ext cx="0" cy="0"/>
          <a:chOff x="0" y="0"/>
          <a:chExt cx="0" cy="0"/>
        </a:xfrm>
      </p:grpSpPr>
      <p:sp>
        <p:nvSpPr>
          <p:cNvPr id="189" name="Google Shape;189;p10"/>
          <p:cNvSpPr/>
          <p:nvPr/>
        </p:nvSpPr>
        <p:spPr>
          <a:xfrm>
            <a:off x="0" y="0"/>
            <a:ext cx="9144000" cy="5143500"/>
          </a:xfrm>
          <a:prstGeom prst="rect">
            <a:avLst/>
          </a:prstGeom>
          <a:solidFill>
            <a:schemeClr val="dk1">
              <a:alpha val="29411"/>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gtree"/>
              <a:ea typeface="Figtree"/>
              <a:cs typeface="Figtree"/>
              <a:sym typeface="Figtree"/>
            </a:endParaRPr>
          </a:p>
        </p:txBody>
      </p:sp>
      <p:pic>
        <p:nvPicPr>
          <p:cNvPr id="190" name="Google Shape;190;p10"/>
          <p:cNvPicPr preferRelativeResize="0"/>
          <p:nvPr/>
        </p:nvPicPr>
        <p:blipFill rotWithShape="1">
          <a:blip r:embed="rId3">
            <a:alphaModFix/>
          </a:blip>
          <a:srcRect b="0" l="0" r="0" t="0"/>
          <a:stretch/>
        </p:blipFill>
        <p:spPr>
          <a:xfrm>
            <a:off x="3909758" y="748719"/>
            <a:ext cx="1323289" cy="1480825"/>
          </a:xfrm>
          <a:prstGeom prst="rect">
            <a:avLst/>
          </a:prstGeom>
          <a:noFill/>
          <a:ln>
            <a:noFill/>
          </a:ln>
        </p:spPr>
      </p:pic>
      <p:sp>
        <p:nvSpPr>
          <p:cNvPr id="191" name="Google Shape;191;p10"/>
          <p:cNvSpPr txBox="1"/>
          <p:nvPr>
            <p:ph type="ctrTitle"/>
          </p:nvPr>
        </p:nvSpPr>
        <p:spPr>
          <a:xfrm>
            <a:off x="1271890" y="2678906"/>
            <a:ext cx="6599100" cy="1240500"/>
          </a:xfrm>
          <a:prstGeom prst="rect">
            <a:avLst/>
          </a:prstGeom>
          <a:noFill/>
          <a:ln>
            <a:noFill/>
          </a:ln>
        </p:spPr>
        <p:txBody>
          <a:bodyPr anchorCtr="0" anchor="ctr" bIns="34275" lIns="68575" spcFirstLastPara="1" rIns="68575" wrap="square" tIns="81000">
            <a:noAutofit/>
          </a:bodyPr>
          <a:lstStyle>
            <a:lvl1pPr lvl="0" algn="ctr">
              <a:lnSpc>
                <a:spcPct val="80000"/>
              </a:lnSpc>
              <a:spcBef>
                <a:spcPts val="0"/>
              </a:spcBef>
              <a:spcAft>
                <a:spcPts val="0"/>
              </a:spcAft>
              <a:buClr>
                <a:schemeClr val="lt1"/>
              </a:buClr>
              <a:buSzPts val="3600"/>
              <a:buFont typeface="Figtree"/>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2" name="Google Shape;192;p10"/>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3" name="Google Shape;193;p10"/>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4" name="Google Shape;194;p10"/>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chemeClr val="lt1"/>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sp>
        <p:nvSpPr>
          <p:cNvPr id="195" name="Google Shape;195;p10"/>
          <p:cNvSpPr/>
          <p:nvPr/>
        </p:nvSpPr>
        <p:spPr>
          <a:xfrm>
            <a:off x="9372599" y="0"/>
            <a:ext cx="1657200" cy="1803900"/>
          </a:xfrm>
          <a:prstGeom prst="rect">
            <a:avLst/>
          </a:prstGeom>
          <a:solidFill>
            <a:schemeClr val="accent1"/>
          </a:solidFill>
          <a:ln>
            <a:noFill/>
          </a:ln>
        </p:spPr>
        <p:txBody>
          <a:bodyPr anchorCtr="0" anchor="t" bIns="135000" lIns="135000" spcFirstLastPara="1" rIns="135000" wrap="square" tIns="135000">
            <a:noAutofit/>
          </a:bodyPr>
          <a:lstStyle/>
          <a:p>
            <a:pPr indent="0" lvl="0" marL="0" marR="0" rtl="0" algn="l">
              <a:lnSpc>
                <a:spcPct val="100000"/>
              </a:lnSpc>
              <a:spcBef>
                <a:spcPts val="0"/>
              </a:spcBef>
              <a:spcAft>
                <a:spcPts val="0"/>
              </a:spcAft>
              <a:buClr>
                <a:srgbClr val="000000"/>
              </a:buClr>
              <a:buSzPts val="800"/>
              <a:buFont typeface="Arial"/>
              <a:buNone/>
            </a:pPr>
            <a:r>
              <a:rPr b="0" i="0" lang="el" sz="800" u="none" cap="none" strike="noStrike">
                <a:solidFill>
                  <a:schemeClr val="lt1"/>
                </a:solidFill>
                <a:latin typeface="Figtree"/>
                <a:ea typeface="Figtree"/>
                <a:cs typeface="Figtree"/>
                <a:sym typeface="Figtree"/>
              </a:rPr>
              <a:t>Change background image</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6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Select Design &gt; Format Background.</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In the Format Background pane, select Picture or texture fill.</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Select File.</a:t>
            </a:r>
            <a:endParaRPr b="0" i="0" sz="1100" u="none" cap="none" strike="noStrike">
              <a:solidFill>
                <a:srgbClr val="000000"/>
              </a:solidFill>
              <a:latin typeface="Arial"/>
              <a:ea typeface="Arial"/>
              <a:cs typeface="Arial"/>
              <a:sym typeface="Arial"/>
            </a:endParaRPr>
          </a:p>
          <a:p>
            <a:pPr indent="-127000" lvl="0" marL="127000" marR="0" rtl="0" algn="l">
              <a:lnSpc>
                <a:spcPct val="100000"/>
              </a:lnSpc>
              <a:spcBef>
                <a:spcPts val="500"/>
              </a:spcBef>
              <a:spcAft>
                <a:spcPts val="0"/>
              </a:spcAft>
              <a:buClr>
                <a:schemeClr val="lt1"/>
              </a:buClr>
              <a:buSzPts val="800"/>
              <a:buFont typeface="Figtree"/>
              <a:buAutoNum type="arabicPeriod"/>
            </a:pPr>
            <a:r>
              <a:rPr b="0" i="0" lang="el" sz="800" u="none" cap="none" strike="noStrike">
                <a:solidFill>
                  <a:schemeClr val="lt1"/>
                </a:solidFill>
                <a:latin typeface="Figtree"/>
                <a:ea typeface="Figtree"/>
                <a:cs typeface="Figtree"/>
                <a:sym typeface="Figtree"/>
              </a:rPr>
              <a:t>In the Insert Picture dialog box, choose the picture you want to use and then select Insert.</a:t>
            </a:r>
            <a:endParaRPr b="0" i="0" sz="1100" u="none" cap="none" strike="noStrike">
              <a:solidFill>
                <a:srgbClr val="000000"/>
              </a:solidFill>
              <a:latin typeface="Arial"/>
              <a:ea typeface="Arial"/>
              <a:cs typeface="Arial"/>
              <a:sym typeface="Arial"/>
            </a:endParaRPr>
          </a:p>
        </p:txBody>
      </p:sp>
      <p:sp>
        <p:nvSpPr>
          <p:cNvPr id="196" name="Google Shape;196;p10"/>
          <p:cNvSpPr txBox="1"/>
          <p:nvPr>
            <p:ph idx="1" type="body"/>
          </p:nvPr>
        </p:nvSpPr>
        <p:spPr>
          <a:xfrm>
            <a:off x="1271890" y="3923285"/>
            <a:ext cx="6599100" cy="7548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500"/>
              <a:buNone/>
              <a:defRPr sz="1500">
                <a:solidFill>
                  <a:schemeClr val="lt1"/>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94855" y="946410"/>
            <a:ext cx="8298000" cy="426300"/>
          </a:xfrm>
          <a:prstGeom prst="rect">
            <a:avLst/>
          </a:prstGeom>
          <a:noFill/>
          <a:ln>
            <a:noFill/>
          </a:ln>
        </p:spPr>
        <p:txBody>
          <a:bodyPr anchorCtr="0" anchor="t" bIns="34275" lIns="68575" spcFirstLastPara="1" rIns="68575" wrap="square" tIns="81000">
            <a:noAutofit/>
          </a:bodyPr>
          <a:lstStyle>
            <a:lvl1pPr lvl="0" marR="0" rtl="0" algn="l">
              <a:lnSpc>
                <a:spcPct val="80000"/>
              </a:lnSpc>
              <a:spcBef>
                <a:spcPts val="0"/>
              </a:spcBef>
              <a:spcAft>
                <a:spcPts val="0"/>
              </a:spcAft>
              <a:buClr>
                <a:schemeClr val="dk2"/>
              </a:buClr>
              <a:buSzPts val="2700"/>
              <a:buFont typeface="Figtree"/>
              <a:buNone/>
              <a:defRPr b="1" i="0" sz="2700" u="none" cap="none" strike="noStrike">
                <a:solidFill>
                  <a:schemeClr val="dk2"/>
                </a:solidFill>
                <a:latin typeface="Figtree"/>
                <a:ea typeface="Figtree"/>
                <a:cs typeface="Figtree"/>
                <a:sym typeface="Figtree"/>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394855" y="1427018"/>
            <a:ext cx="8298000" cy="3317700"/>
          </a:xfrm>
          <a:prstGeom prst="rect">
            <a:avLst/>
          </a:prstGeom>
          <a:noFill/>
          <a:ln>
            <a:noFill/>
          </a:ln>
        </p:spPr>
        <p:txBody>
          <a:bodyPr anchorCtr="0" anchor="t" bIns="34275" lIns="68575" spcFirstLastPara="1" rIns="68575" wrap="square" tIns="34275">
            <a:noAutofit/>
          </a:bodyPr>
          <a:lstStyle>
            <a:lvl1pPr indent="-317500" lvl="0" marL="457200" marR="0" rtl="0" algn="l">
              <a:lnSpc>
                <a:spcPct val="90000"/>
              </a:lnSpc>
              <a:spcBef>
                <a:spcPts val="800"/>
              </a:spcBef>
              <a:spcAft>
                <a:spcPts val="0"/>
              </a:spcAft>
              <a:buClr>
                <a:schemeClr val="accent1"/>
              </a:buClr>
              <a:buSzPts val="1400"/>
              <a:buFont typeface="Arial"/>
              <a:buChar char="•"/>
              <a:defRPr b="0" i="0" sz="1400" u="none" cap="none" strike="noStrike">
                <a:solidFill>
                  <a:schemeClr val="dk1"/>
                </a:solidFill>
                <a:latin typeface="Figtree"/>
                <a:ea typeface="Figtree"/>
                <a:cs typeface="Figtree"/>
                <a:sym typeface="Figtree"/>
              </a:defRPr>
            </a:lvl1pPr>
            <a:lvl2pPr indent="-304800" lvl="1" marL="914400" marR="0" rtl="0" algn="l">
              <a:lnSpc>
                <a:spcPct val="90000"/>
              </a:lnSpc>
              <a:spcBef>
                <a:spcPts val="400"/>
              </a:spcBef>
              <a:spcAft>
                <a:spcPts val="0"/>
              </a:spcAft>
              <a:buClr>
                <a:schemeClr val="accent1"/>
              </a:buClr>
              <a:buSzPts val="1200"/>
              <a:buFont typeface="Arial"/>
              <a:buChar char="•"/>
              <a:defRPr b="0" i="0" sz="1200" u="none" cap="none" strike="noStrike">
                <a:solidFill>
                  <a:schemeClr val="dk1"/>
                </a:solidFill>
                <a:latin typeface="Figtree"/>
                <a:ea typeface="Figtree"/>
                <a:cs typeface="Figtree"/>
                <a:sym typeface="Figtree"/>
              </a:defRPr>
            </a:lvl2pPr>
            <a:lvl3pPr indent="-298450" lvl="2" marL="1371600" marR="0" rtl="0" algn="l">
              <a:lnSpc>
                <a:spcPct val="90000"/>
              </a:lnSpc>
              <a:spcBef>
                <a:spcPts val="400"/>
              </a:spcBef>
              <a:spcAft>
                <a:spcPts val="0"/>
              </a:spcAft>
              <a:buClr>
                <a:schemeClr val="accent1"/>
              </a:buClr>
              <a:buSzPts val="1100"/>
              <a:buFont typeface="Arial"/>
              <a:buChar char="•"/>
              <a:defRPr b="0" i="0" sz="1100" u="none" cap="none" strike="noStrike">
                <a:solidFill>
                  <a:schemeClr val="dk1"/>
                </a:solidFill>
                <a:latin typeface="Figtree"/>
                <a:ea typeface="Figtree"/>
                <a:cs typeface="Figtree"/>
                <a:sym typeface="Figtree"/>
              </a:defRPr>
            </a:lvl3pPr>
            <a:lvl4pPr indent="-285750" lvl="3" marL="1828800"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Figtree"/>
                <a:ea typeface="Figtree"/>
                <a:cs typeface="Figtree"/>
                <a:sym typeface="Figtree"/>
              </a:defRPr>
            </a:lvl4pPr>
            <a:lvl5pPr indent="-285750" lvl="4" marL="2286000" marR="0" rtl="0" algn="l">
              <a:lnSpc>
                <a:spcPct val="90000"/>
              </a:lnSpc>
              <a:spcBef>
                <a:spcPts val="400"/>
              </a:spcBef>
              <a:spcAft>
                <a:spcPts val="0"/>
              </a:spcAft>
              <a:buClr>
                <a:schemeClr val="accent1"/>
              </a:buClr>
              <a:buSzPts val="900"/>
              <a:buFont typeface="Arial"/>
              <a:buChar char="•"/>
              <a:defRPr b="0" i="0" sz="900" u="none" cap="none" strike="noStrike">
                <a:solidFill>
                  <a:schemeClr val="dk1"/>
                </a:solidFill>
                <a:latin typeface="Figtree"/>
                <a:ea typeface="Figtree"/>
                <a:cs typeface="Figtree"/>
                <a:sym typeface="Figtree"/>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Figtree"/>
                <a:ea typeface="Figtree"/>
                <a:cs typeface="Figtree"/>
                <a:sym typeface="Figtree"/>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Figtree"/>
                <a:ea typeface="Figtree"/>
                <a:cs typeface="Figtree"/>
                <a:sym typeface="Figtree"/>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Figtree"/>
                <a:ea typeface="Figtree"/>
                <a:cs typeface="Figtree"/>
                <a:sym typeface="Figtree"/>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Figtree"/>
                <a:ea typeface="Figtree"/>
                <a:cs typeface="Figtree"/>
                <a:sym typeface="Figtree"/>
              </a:defRPr>
            </a:lvl9pPr>
          </a:lstStyle>
          <a:p/>
        </p:txBody>
      </p:sp>
      <p:sp>
        <p:nvSpPr>
          <p:cNvPr id="8" name="Google Shape;8;p1"/>
          <p:cNvSpPr txBox="1"/>
          <p:nvPr>
            <p:ph idx="10" type="dt"/>
          </p:nvPr>
        </p:nvSpPr>
        <p:spPr>
          <a:xfrm>
            <a:off x="450056" y="4854995"/>
            <a:ext cx="2057400" cy="711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500" u="none" cap="none" strike="noStrike">
                <a:solidFill>
                  <a:schemeClr val="accent2"/>
                </a:solidFill>
                <a:latin typeface="Figtree"/>
                <a:ea typeface="Figtree"/>
                <a:cs typeface="Figtree"/>
                <a:sym typeface="Figtree"/>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Figtree"/>
                <a:ea typeface="Figtree"/>
                <a:cs typeface="Figtree"/>
                <a:sym typeface="Figtree"/>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Figtree"/>
                <a:ea typeface="Figtree"/>
                <a:cs typeface="Figtree"/>
                <a:sym typeface="Figtree"/>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Figtree"/>
                <a:ea typeface="Figtree"/>
                <a:cs typeface="Figtree"/>
                <a:sym typeface="Figtree"/>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Figtree"/>
                <a:ea typeface="Figtree"/>
                <a:cs typeface="Figtree"/>
                <a:sym typeface="Figtree"/>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Figtree"/>
                <a:ea typeface="Figtree"/>
                <a:cs typeface="Figtree"/>
                <a:sym typeface="Figtree"/>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Figtree"/>
                <a:ea typeface="Figtree"/>
                <a:cs typeface="Figtree"/>
                <a:sym typeface="Figtree"/>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Figtree"/>
                <a:ea typeface="Figtree"/>
                <a:cs typeface="Figtree"/>
                <a:sym typeface="Figtree"/>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Figtree"/>
                <a:ea typeface="Figtree"/>
                <a:cs typeface="Figtree"/>
                <a:sym typeface="Figtree"/>
              </a:defRPr>
            </a:lvl9pPr>
          </a:lstStyle>
          <a:p/>
        </p:txBody>
      </p:sp>
      <p:sp>
        <p:nvSpPr>
          <p:cNvPr id="9" name="Google Shape;9;p1"/>
          <p:cNvSpPr txBox="1"/>
          <p:nvPr>
            <p:ph idx="11" type="ftr"/>
          </p:nvPr>
        </p:nvSpPr>
        <p:spPr>
          <a:xfrm>
            <a:off x="3028354" y="4852773"/>
            <a:ext cx="3086100" cy="732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500" u="none" cap="none" strike="noStrike">
                <a:solidFill>
                  <a:schemeClr val="accent2"/>
                </a:solidFill>
                <a:latin typeface="Figtree"/>
                <a:ea typeface="Figtree"/>
                <a:cs typeface="Figtree"/>
                <a:sym typeface="Figtree"/>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Figtree"/>
                <a:ea typeface="Figtree"/>
                <a:cs typeface="Figtree"/>
                <a:sym typeface="Figtree"/>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Figtree"/>
                <a:ea typeface="Figtree"/>
                <a:cs typeface="Figtree"/>
                <a:sym typeface="Figtree"/>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Figtree"/>
                <a:ea typeface="Figtree"/>
                <a:cs typeface="Figtree"/>
                <a:sym typeface="Figtree"/>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Figtree"/>
                <a:ea typeface="Figtree"/>
                <a:cs typeface="Figtree"/>
                <a:sym typeface="Figtree"/>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Figtree"/>
                <a:ea typeface="Figtree"/>
                <a:cs typeface="Figtree"/>
                <a:sym typeface="Figtree"/>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Figtree"/>
                <a:ea typeface="Figtree"/>
                <a:cs typeface="Figtree"/>
                <a:sym typeface="Figtree"/>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Figtree"/>
                <a:ea typeface="Figtree"/>
                <a:cs typeface="Figtree"/>
                <a:sym typeface="Figtree"/>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Figtree"/>
                <a:ea typeface="Figtree"/>
                <a:cs typeface="Figtree"/>
                <a:sym typeface="Figtree"/>
              </a:defRPr>
            </a:lvl9pPr>
          </a:lstStyle>
          <a:p/>
        </p:txBody>
      </p:sp>
      <p:sp>
        <p:nvSpPr>
          <p:cNvPr id="10" name="Google Shape;10;p1"/>
          <p:cNvSpPr txBox="1"/>
          <p:nvPr>
            <p:ph idx="12" type="sldNum"/>
          </p:nvPr>
        </p:nvSpPr>
        <p:spPr>
          <a:xfrm>
            <a:off x="6636544" y="4854996"/>
            <a:ext cx="2057400" cy="711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1pPr>
            <a:lvl2pPr indent="0" lvl="1" marL="0" marR="0" rtl="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2pPr>
            <a:lvl3pPr indent="0" lvl="2" marL="0" marR="0" rtl="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3pPr>
            <a:lvl4pPr indent="0" lvl="3" marL="0" marR="0" rtl="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4pPr>
            <a:lvl5pPr indent="0" lvl="4" marL="0" marR="0" rtl="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5pPr>
            <a:lvl6pPr indent="0" lvl="5" marL="0" marR="0" rtl="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6pPr>
            <a:lvl7pPr indent="0" lvl="6" marL="0" marR="0" rtl="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7pPr>
            <a:lvl8pPr indent="0" lvl="7" marL="0" marR="0" rtl="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8pPr>
            <a:lvl9pPr indent="0" lvl="8" marL="0" marR="0" rtl="0" algn="r">
              <a:lnSpc>
                <a:spcPct val="100000"/>
              </a:lnSpc>
              <a:spcBef>
                <a:spcPts val="0"/>
              </a:spcBef>
              <a:spcAft>
                <a:spcPts val="0"/>
              </a:spcAft>
              <a:buClr>
                <a:srgbClr val="000000"/>
              </a:buClr>
              <a:buSzPts val="500"/>
              <a:buFont typeface="Arial"/>
              <a:buNone/>
              <a:defRPr b="0" i="0" sz="500" u="none" cap="none" strike="noStrike">
                <a:solidFill>
                  <a:schemeClr val="accent2"/>
                </a:solidFill>
                <a:latin typeface="Figtree"/>
                <a:ea typeface="Figtree"/>
                <a:cs typeface="Figtree"/>
                <a:sym typeface="Figtree"/>
              </a:defRPr>
            </a:lvl9pPr>
          </a:lstStyle>
          <a:p>
            <a:pPr indent="0" lvl="0" marL="0" rtl="0" algn="r">
              <a:spcBef>
                <a:spcPts val="0"/>
              </a:spcBef>
              <a:spcAft>
                <a:spcPts val="0"/>
              </a:spcAft>
              <a:buNone/>
            </a:pPr>
            <a:fld id="{00000000-1234-1234-1234-123412341234}" type="slidenum">
              <a:rPr lang="el"/>
              <a:t>‹#›</a:t>
            </a:fld>
            <a:endParaRPr/>
          </a:p>
        </p:txBody>
      </p:sp>
      <p:pic>
        <p:nvPicPr>
          <p:cNvPr id="11" name="Google Shape;11;p1"/>
          <p:cNvPicPr preferRelativeResize="0"/>
          <p:nvPr/>
        </p:nvPicPr>
        <p:blipFill rotWithShape="1">
          <a:blip r:embed="rId1">
            <a:alphaModFix/>
          </a:blip>
          <a:srcRect b="0" l="0" r="0" t="0"/>
          <a:stretch/>
        </p:blipFill>
        <p:spPr>
          <a:xfrm>
            <a:off x="206834" y="160060"/>
            <a:ext cx="575949" cy="6445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15:clr>
            <a:srgbClr val="F26B43"/>
          </p15:clr>
        </p15:guide>
        <p15:guide id="2" pos="5760">
          <p15:clr>
            <a:srgbClr val="F26B43"/>
          </p15:clr>
        </p15:guide>
        <p15:guide id="3" pos="283">
          <p15:clr>
            <a:srgbClr val="F26B43"/>
          </p15:clr>
        </p15:guide>
        <p15:guide id="4" pos="1007">
          <p15:clr>
            <a:srgbClr val="F26B43"/>
          </p15:clr>
        </p15:guide>
        <p15:guide id="5" pos="1177">
          <p15:clr>
            <a:srgbClr val="F26B43"/>
          </p15:clr>
        </p15:guide>
        <p15:guide id="6" pos="1901">
          <p15:clr>
            <a:srgbClr val="F26B43"/>
          </p15:clr>
        </p15:guide>
        <p15:guide id="7" pos="2071">
          <p15:clr>
            <a:srgbClr val="F26B43"/>
          </p15:clr>
        </p15:guide>
        <p15:guide id="8" pos="2795">
          <p15:clr>
            <a:srgbClr val="F26B43"/>
          </p15:clr>
        </p15:guide>
        <p15:guide id="9" pos="2965">
          <p15:clr>
            <a:srgbClr val="F26B43"/>
          </p15:clr>
        </p15:guide>
        <p15:guide id="10" pos="3689">
          <p15:clr>
            <a:srgbClr val="F26B43"/>
          </p15:clr>
        </p15:guide>
        <p15:guide id="11" pos="3858">
          <p15:clr>
            <a:srgbClr val="F26B43"/>
          </p15:clr>
        </p15:guide>
        <p15:guide id="12" pos="4582">
          <p15:clr>
            <a:srgbClr val="F26B43"/>
          </p15:clr>
        </p15:guide>
        <p15:guide id="13" pos="4752">
          <p15:clr>
            <a:srgbClr val="F26B43"/>
          </p15:clr>
        </p15:guide>
        <p15:guide id="14" pos="5476">
          <p15:clr>
            <a:srgbClr val="F26B43"/>
          </p15:clr>
        </p15:guide>
        <p15:guide id="15" orient="horz">
          <p15:clr>
            <a:srgbClr val="F26B43"/>
          </p15:clr>
        </p15:guide>
        <p15:guide id="16" orient="horz" pos="3240">
          <p15:clr>
            <a:srgbClr val="F26B43"/>
          </p15:clr>
        </p15:guide>
        <p15:guide id="17" orient="horz" pos="385">
          <p15:clr>
            <a:srgbClr val="F26B43"/>
          </p15:clr>
        </p15:guide>
        <p15:guide id="18" orient="horz" pos="646">
          <p15:clr>
            <a:srgbClr val="F26B43"/>
          </p15:clr>
        </p15:guide>
        <p15:guide id="19" orient="horz" pos="907">
          <p15:clr>
            <a:srgbClr val="F26B43"/>
          </p15:clr>
        </p15:guide>
        <p15:guide id="20" orient="horz" pos="1177">
          <p15:clr>
            <a:srgbClr val="F26B43"/>
          </p15:clr>
        </p15:guide>
        <p15:guide id="21" orient="horz" pos="1427">
          <p15:clr>
            <a:srgbClr val="F26B43"/>
          </p15:clr>
        </p15:guide>
        <p15:guide id="22" orient="horz" pos="1687">
          <p15:clr>
            <a:srgbClr val="F26B43"/>
          </p15:clr>
        </p15:guide>
        <p15:guide id="23" orient="horz" pos="1948">
          <p15:clr>
            <a:srgbClr val="F26B43"/>
          </p15:clr>
        </p15:guide>
        <p15:guide id="24" orient="horz" pos="2209">
          <p15:clr>
            <a:srgbClr val="F26B43"/>
          </p15:clr>
        </p15:guide>
        <p15:guide id="25" orient="horz" pos="2469">
          <p15:clr>
            <a:srgbClr val="F26B43"/>
          </p15:clr>
        </p15:guide>
        <p15:guide id="26" orient="horz" pos="2729">
          <p15:clr>
            <a:srgbClr val="F26B43"/>
          </p15:clr>
        </p15:guide>
        <p15:guide id="27" orient="horz" pos="298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omments" Target="../comments/comment7.xml"/><Relationship Id="rId4" Type="http://schemas.openxmlformats.org/officeDocument/2006/relationships/image" Target="../media/image34.png"/><Relationship Id="rId5"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omments" Target="../comments/comment8.xml"/><Relationship Id="rId4" Type="http://schemas.openxmlformats.org/officeDocument/2006/relationships/image" Target="../media/image38.png"/><Relationship Id="rId5" Type="http://schemas.openxmlformats.org/officeDocument/2006/relationships/image" Target="../media/image33.png"/><Relationship Id="rId6"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3.xml"/><Relationship Id="rId4" Type="http://schemas.openxmlformats.org/officeDocument/2006/relationships/image" Target="../media/image27.png"/><Relationship Id="rId5"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omments" Target="../comments/comment4.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omments" Target="../comments/comment5.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omments" Target="../comments/comment6.xml"/><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4" name="Shape 514"/>
        <p:cNvGrpSpPr/>
        <p:nvPr/>
      </p:nvGrpSpPr>
      <p:grpSpPr>
        <a:xfrm>
          <a:off x="0" y="0"/>
          <a:ext cx="0" cy="0"/>
          <a:chOff x="0" y="0"/>
          <a:chExt cx="0" cy="0"/>
        </a:xfrm>
      </p:grpSpPr>
      <p:sp>
        <p:nvSpPr>
          <p:cNvPr id="515" name="Google Shape;515;p50"/>
          <p:cNvSpPr txBox="1"/>
          <p:nvPr>
            <p:ph type="ctrTitle"/>
          </p:nvPr>
        </p:nvSpPr>
        <p:spPr>
          <a:xfrm>
            <a:off x="729300" y="460125"/>
            <a:ext cx="8194500" cy="1958700"/>
          </a:xfrm>
          <a:prstGeom prst="rect">
            <a:avLst/>
          </a:prstGeom>
          <a:solidFill>
            <a:schemeClr val="lt1"/>
          </a:solidFill>
        </p:spPr>
        <p:txBody>
          <a:bodyPr anchorCtr="0" anchor="b" bIns="34275" lIns="68575" spcFirstLastPara="1" rIns="68575" wrap="square" tIns="81000">
            <a:noAutofit/>
          </a:bodyPr>
          <a:lstStyle/>
          <a:p>
            <a:pPr indent="0" lvl="0" marL="0" rtl="0" algn="l">
              <a:lnSpc>
                <a:spcPct val="115000"/>
              </a:lnSpc>
              <a:spcBef>
                <a:spcPts val="0"/>
              </a:spcBef>
              <a:spcAft>
                <a:spcPts val="0"/>
              </a:spcAft>
              <a:buClr>
                <a:schemeClr val="dk1"/>
              </a:buClr>
              <a:buSzPts val="1100"/>
              <a:buFont typeface="Arial"/>
              <a:buNone/>
            </a:pPr>
            <a:r>
              <a:t/>
            </a:r>
            <a:endParaRPr b="0" sz="1300">
              <a:solidFill>
                <a:schemeClr val="dk1"/>
              </a:solidFill>
              <a:highlight>
                <a:srgbClr val="FFFFFF"/>
              </a:highlight>
              <a:latin typeface="Arial"/>
              <a:ea typeface="Arial"/>
              <a:cs typeface="Arial"/>
              <a:sym typeface="Arial"/>
            </a:endParaRPr>
          </a:p>
          <a:p>
            <a:pPr indent="0" lvl="0" marL="0" rtl="0" algn="ctr">
              <a:spcBef>
                <a:spcPts val="0"/>
              </a:spcBef>
              <a:spcAft>
                <a:spcPts val="0"/>
              </a:spcAft>
              <a:buNone/>
            </a:pPr>
            <a:r>
              <a:rPr lang="el" sz="3600">
                <a:solidFill>
                  <a:schemeClr val="dk1"/>
                </a:solidFill>
              </a:rPr>
              <a:t>Influence of Psychological Factors on Bench Press Performance using EMG, IMUs, and VBT Technology</a:t>
            </a:r>
            <a:endParaRPr sz="3600">
              <a:solidFill>
                <a:schemeClr val="dk1"/>
              </a:solidFill>
            </a:endParaRPr>
          </a:p>
        </p:txBody>
      </p:sp>
      <p:sp>
        <p:nvSpPr>
          <p:cNvPr id="516" name="Google Shape;516;p50"/>
          <p:cNvSpPr txBox="1"/>
          <p:nvPr/>
        </p:nvSpPr>
        <p:spPr>
          <a:xfrm>
            <a:off x="2362975" y="3205350"/>
            <a:ext cx="508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l"/>
              <a:t>D. Katsoridas, M. Li, K. Pascal, R. Plata and M. Souza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9"/>
          <p:cNvSpPr txBox="1"/>
          <p:nvPr>
            <p:ph type="title"/>
          </p:nvPr>
        </p:nvSpPr>
        <p:spPr>
          <a:xfrm>
            <a:off x="2823353" y="185685"/>
            <a:ext cx="8304900" cy="4263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Clr>
                <a:schemeClr val="dk1"/>
              </a:buClr>
              <a:buSzPts val="1100"/>
              <a:buFont typeface="Arial"/>
              <a:buNone/>
            </a:pPr>
            <a:r>
              <a:rPr lang="el"/>
              <a:t>Results (EMG)</a:t>
            </a:r>
            <a:endParaRPr/>
          </a:p>
        </p:txBody>
      </p:sp>
      <p:sp>
        <p:nvSpPr>
          <p:cNvPr id="580" name="Google Shape;580;p59"/>
          <p:cNvSpPr txBox="1"/>
          <p:nvPr>
            <p:ph idx="1" type="body"/>
          </p:nvPr>
        </p:nvSpPr>
        <p:spPr>
          <a:xfrm>
            <a:off x="747378" y="2190981"/>
            <a:ext cx="8304900" cy="3317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l"/>
              <a:t> </a:t>
            </a:r>
            <a:endParaRPr/>
          </a:p>
          <a:p>
            <a:pPr indent="457200" lvl="0" marL="0" rtl="0" algn="l">
              <a:spcBef>
                <a:spcPts val="800"/>
              </a:spcBef>
              <a:spcAft>
                <a:spcPts val="0"/>
              </a:spcAft>
              <a:buNone/>
            </a:pPr>
            <a:r>
              <a:t/>
            </a:r>
            <a:endParaRPr/>
          </a:p>
          <a:p>
            <a:pPr indent="-317500" lvl="0" marL="457200" rtl="0" algn="l">
              <a:spcBef>
                <a:spcPts val="800"/>
              </a:spcBef>
              <a:spcAft>
                <a:spcPts val="0"/>
              </a:spcAft>
              <a:buSzPts val="1400"/>
              <a:buChar char="-"/>
            </a:pPr>
            <a:r>
              <a:rPr lang="el"/>
              <a:t>3 out of 5 participants had </a:t>
            </a:r>
            <a:r>
              <a:rPr lang="el"/>
              <a:t>higher </a:t>
            </a:r>
            <a:r>
              <a:rPr lang="el"/>
              <a:t>sum of muscle activations in the Encouragement Set</a:t>
            </a:r>
            <a:endParaRPr/>
          </a:p>
          <a:p>
            <a:pPr indent="0" lvl="0" marL="0" rtl="0" algn="l">
              <a:spcBef>
                <a:spcPts val="800"/>
              </a:spcBef>
              <a:spcAft>
                <a:spcPts val="0"/>
              </a:spcAft>
              <a:buNone/>
            </a:pPr>
            <a:r>
              <a:rPr lang="el"/>
              <a:t>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581" name="Google Shape;581;p59"/>
          <p:cNvPicPr preferRelativeResize="0"/>
          <p:nvPr/>
        </p:nvPicPr>
        <p:blipFill>
          <a:blip r:embed="rId4">
            <a:alphaModFix/>
          </a:blip>
          <a:stretch>
            <a:fillRect/>
          </a:stretch>
        </p:blipFill>
        <p:spPr>
          <a:xfrm>
            <a:off x="2497737" y="710175"/>
            <a:ext cx="3447977" cy="2038800"/>
          </a:xfrm>
          <a:prstGeom prst="rect">
            <a:avLst/>
          </a:prstGeom>
          <a:noFill/>
          <a:ln>
            <a:noFill/>
          </a:ln>
        </p:spPr>
      </p:pic>
      <p:pic>
        <p:nvPicPr>
          <p:cNvPr id="582" name="Google Shape;582;p59"/>
          <p:cNvPicPr preferRelativeResize="0"/>
          <p:nvPr/>
        </p:nvPicPr>
        <p:blipFill>
          <a:blip r:embed="rId5">
            <a:alphaModFix/>
          </a:blip>
          <a:stretch>
            <a:fillRect/>
          </a:stretch>
        </p:blipFill>
        <p:spPr>
          <a:xfrm>
            <a:off x="2638725" y="3226150"/>
            <a:ext cx="3216773" cy="1799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0"/>
          <p:cNvSpPr txBox="1"/>
          <p:nvPr>
            <p:ph type="title"/>
          </p:nvPr>
        </p:nvSpPr>
        <p:spPr>
          <a:xfrm>
            <a:off x="4090513" y="278350"/>
            <a:ext cx="963000" cy="4719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None/>
            </a:pPr>
            <a:r>
              <a:rPr lang="el"/>
              <a:t>EMG</a:t>
            </a:r>
            <a:endParaRPr/>
          </a:p>
        </p:txBody>
      </p:sp>
      <p:pic>
        <p:nvPicPr>
          <p:cNvPr id="588" name="Google Shape;588;p60"/>
          <p:cNvPicPr preferRelativeResize="0"/>
          <p:nvPr/>
        </p:nvPicPr>
        <p:blipFill>
          <a:blip r:embed="rId4">
            <a:alphaModFix/>
          </a:blip>
          <a:stretch>
            <a:fillRect/>
          </a:stretch>
        </p:blipFill>
        <p:spPr>
          <a:xfrm>
            <a:off x="372850" y="2758950"/>
            <a:ext cx="3628605" cy="2159800"/>
          </a:xfrm>
          <a:prstGeom prst="rect">
            <a:avLst/>
          </a:prstGeom>
          <a:noFill/>
          <a:ln>
            <a:noFill/>
          </a:ln>
        </p:spPr>
      </p:pic>
      <p:pic>
        <p:nvPicPr>
          <p:cNvPr id="589" name="Google Shape;589;p60"/>
          <p:cNvPicPr preferRelativeResize="0"/>
          <p:nvPr/>
        </p:nvPicPr>
        <p:blipFill>
          <a:blip r:embed="rId5">
            <a:alphaModFix/>
          </a:blip>
          <a:stretch>
            <a:fillRect/>
          </a:stretch>
        </p:blipFill>
        <p:spPr>
          <a:xfrm>
            <a:off x="4436275" y="2802575"/>
            <a:ext cx="4089523" cy="2233941"/>
          </a:xfrm>
          <a:prstGeom prst="rect">
            <a:avLst/>
          </a:prstGeom>
          <a:noFill/>
          <a:ln>
            <a:noFill/>
          </a:ln>
        </p:spPr>
      </p:pic>
      <p:pic>
        <p:nvPicPr>
          <p:cNvPr id="590" name="Google Shape;590;p60"/>
          <p:cNvPicPr preferRelativeResize="0"/>
          <p:nvPr/>
        </p:nvPicPr>
        <p:blipFill>
          <a:blip r:embed="rId6">
            <a:alphaModFix/>
          </a:blip>
          <a:stretch>
            <a:fillRect/>
          </a:stretch>
        </p:blipFill>
        <p:spPr>
          <a:xfrm>
            <a:off x="2229100" y="818125"/>
            <a:ext cx="4167624" cy="1690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1"/>
          <p:cNvSpPr txBox="1"/>
          <p:nvPr>
            <p:ph type="title"/>
          </p:nvPr>
        </p:nvSpPr>
        <p:spPr>
          <a:xfrm>
            <a:off x="2947578" y="398835"/>
            <a:ext cx="8304900" cy="4263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None/>
            </a:pPr>
            <a:r>
              <a:rPr lang="el"/>
              <a:t>Conclusions</a:t>
            </a:r>
            <a:endParaRPr/>
          </a:p>
        </p:txBody>
      </p:sp>
      <p:sp>
        <p:nvSpPr>
          <p:cNvPr id="596" name="Google Shape;596;p61"/>
          <p:cNvSpPr txBox="1"/>
          <p:nvPr>
            <p:ph idx="1" type="body"/>
          </p:nvPr>
        </p:nvSpPr>
        <p:spPr>
          <a:xfrm>
            <a:off x="387928" y="1427018"/>
            <a:ext cx="8304900" cy="3317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a:p>
            <a:pPr indent="0" lvl="0" marL="0" rtl="0" algn="l">
              <a:spcBef>
                <a:spcPts val="800"/>
              </a:spcBef>
              <a:spcAft>
                <a:spcPts val="0"/>
              </a:spcAft>
              <a:buNone/>
            </a:pPr>
            <a:r>
              <a:rPr lang="el">
                <a:solidFill>
                  <a:schemeClr val="accent1"/>
                </a:solidFill>
              </a:rPr>
              <a:t>1)</a:t>
            </a:r>
            <a:r>
              <a:rPr lang="el"/>
              <a:t> Higher average barbell speed velocity during encouragement sets</a:t>
            </a:r>
            <a:endParaRPr>
              <a:solidFill>
                <a:schemeClr val="accent1"/>
              </a:solidFill>
            </a:endParaRPr>
          </a:p>
          <a:p>
            <a:pPr indent="0" lvl="0" marL="0" rtl="0" algn="l">
              <a:spcBef>
                <a:spcPts val="800"/>
              </a:spcBef>
              <a:spcAft>
                <a:spcPts val="0"/>
              </a:spcAft>
              <a:buNone/>
            </a:pPr>
            <a:r>
              <a:t/>
            </a:r>
            <a:endParaRPr>
              <a:solidFill>
                <a:schemeClr val="accent1"/>
              </a:solidFill>
            </a:endParaRPr>
          </a:p>
          <a:p>
            <a:pPr indent="0" lvl="0" marL="0" rtl="0" algn="l">
              <a:spcBef>
                <a:spcPts val="800"/>
              </a:spcBef>
              <a:spcAft>
                <a:spcPts val="0"/>
              </a:spcAft>
              <a:buNone/>
            </a:pPr>
            <a:r>
              <a:rPr lang="el">
                <a:solidFill>
                  <a:schemeClr val="accent1"/>
                </a:solidFill>
              </a:rPr>
              <a:t>2)</a:t>
            </a:r>
            <a:r>
              <a:rPr lang="el"/>
              <a:t> M</a:t>
            </a:r>
            <a:r>
              <a:rPr lang="el"/>
              <a:t>ore explosive repetitions due to faster </a:t>
            </a:r>
            <a:r>
              <a:rPr lang="el"/>
              <a:t>acceleration during encouragement sets.</a:t>
            </a:r>
            <a:endParaRPr>
              <a:solidFill>
                <a:schemeClr val="accent1"/>
              </a:solidFill>
            </a:endParaRPr>
          </a:p>
          <a:p>
            <a:pPr indent="0" lvl="0" marL="0" rtl="0" algn="l">
              <a:spcBef>
                <a:spcPts val="800"/>
              </a:spcBef>
              <a:spcAft>
                <a:spcPts val="0"/>
              </a:spcAft>
              <a:buNone/>
            </a:pPr>
            <a:r>
              <a:t/>
            </a:r>
            <a:endParaRPr>
              <a:solidFill>
                <a:schemeClr val="accent1"/>
              </a:solidFill>
            </a:endParaRPr>
          </a:p>
          <a:p>
            <a:pPr indent="0" lvl="0" marL="0" rtl="0" algn="l">
              <a:spcBef>
                <a:spcPts val="800"/>
              </a:spcBef>
              <a:spcAft>
                <a:spcPts val="0"/>
              </a:spcAft>
              <a:buNone/>
            </a:pPr>
            <a:r>
              <a:rPr lang="el">
                <a:solidFill>
                  <a:schemeClr val="accent1"/>
                </a:solidFill>
              </a:rPr>
              <a:t>3) </a:t>
            </a:r>
            <a:r>
              <a:rPr lang="el"/>
              <a:t>Higher muscular activations during encouragement set</a:t>
            </a:r>
            <a:endParaRPr/>
          </a:p>
          <a:p>
            <a:pPr indent="0" lvl="0" marL="0" rtl="0" algn="l">
              <a:spcBef>
                <a:spcPts val="800"/>
              </a:spcBef>
              <a:spcAft>
                <a:spcPts val="0"/>
              </a:spcAft>
              <a:buNone/>
            </a:pPr>
            <a:r>
              <a:t/>
            </a:r>
            <a:endParaRPr>
              <a:solidFill>
                <a:schemeClr val="accent1"/>
              </a:solidFill>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2"/>
          <p:cNvSpPr txBox="1"/>
          <p:nvPr>
            <p:ph type="title"/>
          </p:nvPr>
        </p:nvSpPr>
        <p:spPr>
          <a:xfrm>
            <a:off x="2841953" y="357710"/>
            <a:ext cx="8304900" cy="4263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None/>
            </a:pPr>
            <a:r>
              <a:rPr lang="el"/>
              <a:t>Future Research</a:t>
            </a:r>
            <a:endParaRPr/>
          </a:p>
        </p:txBody>
      </p:sp>
      <p:sp>
        <p:nvSpPr>
          <p:cNvPr id="602" name="Google Shape;602;p62"/>
          <p:cNvSpPr txBox="1"/>
          <p:nvPr>
            <p:ph idx="1" type="body"/>
          </p:nvPr>
        </p:nvSpPr>
        <p:spPr>
          <a:xfrm>
            <a:off x="387928" y="1433218"/>
            <a:ext cx="8304900" cy="3317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603" name="Google Shape;603;p62"/>
          <p:cNvSpPr/>
          <p:nvPr/>
        </p:nvSpPr>
        <p:spPr>
          <a:xfrm>
            <a:off x="1392250" y="1612813"/>
            <a:ext cx="2387100" cy="144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l">
                <a:latin typeface="Figtree"/>
                <a:ea typeface="Figtree"/>
                <a:cs typeface="Figtree"/>
                <a:sym typeface="Figtree"/>
              </a:rPr>
              <a:t>      -Larger Sample Sizes</a:t>
            </a:r>
            <a:endParaRPr>
              <a:latin typeface="Figtree"/>
              <a:ea typeface="Figtree"/>
              <a:cs typeface="Figtree"/>
              <a:sym typeface="Figtree"/>
            </a:endParaRPr>
          </a:p>
        </p:txBody>
      </p:sp>
      <p:sp>
        <p:nvSpPr>
          <p:cNvPr id="604" name="Google Shape;604;p62"/>
          <p:cNvSpPr/>
          <p:nvPr/>
        </p:nvSpPr>
        <p:spPr>
          <a:xfrm>
            <a:off x="4661950" y="1612813"/>
            <a:ext cx="2387100" cy="144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l">
                <a:latin typeface="Figtree"/>
                <a:ea typeface="Figtree"/>
                <a:cs typeface="Figtree"/>
                <a:sym typeface="Figtree"/>
              </a:rPr>
              <a:t> 	- Placebo Effect</a:t>
            </a:r>
            <a:endParaRPr>
              <a:latin typeface="Figtree"/>
              <a:ea typeface="Figtree"/>
              <a:cs typeface="Figtree"/>
              <a:sym typeface="Figtree"/>
            </a:endParaRPr>
          </a:p>
          <a:p>
            <a:pPr indent="0" lvl="0" marL="0" rtl="0" algn="ctr">
              <a:spcBef>
                <a:spcPts val="0"/>
              </a:spcBef>
              <a:spcAft>
                <a:spcPts val="0"/>
              </a:spcAft>
              <a:buClr>
                <a:schemeClr val="dk1"/>
              </a:buClr>
              <a:buSzPts val="1100"/>
              <a:buFont typeface="Arial"/>
              <a:buNone/>
            </a:pPr>
            <a:r>
              <a:rPr lang="el">
                <a:solidFill>
                  <a:schemeClr val="dk1"/>
                </a:solidFill>
                <a:latin typeface="Figtree"/>
                <a:ea typeface="Figtree"/>
                <a:cs typeface="Figtree"/>
                <a:sym typeface="Figtree"/>
              </a:rPr>
              <a:t>-</a:t>
            </a:r>
            <a:r>
              <a:rPr lang="el">
                <a:solidFill>
                  <a:schemeClr val="dk1"/>
                </a:solidFill>
                <a:latin typeface="Figtree"/>
                <a:ea typeface="Figtree"/>
                <a:cs typeface="Figtree"/>
                <a:sym typeface="Figtree"/>
              </a:rPr>
              <a:t>Random Control Groups</a:t>
            </a:r>
            <a:endParaRPr>
              <a:latin typeface="Figtree"/>
              <a:ea typeface="Figtree"/>
              <a:cs typeface="Figtree"/>
              <a:sym typeface="Figtree"/>
            </a:endParaRPr>
          </a:p>
        </p:txBody>
      </p:sp>
      <p:sp>
        <p:nvSpPr>
          <p:cNvPr id="605" name="Google Shape;605;p62"/>
          <p:cNvSpPr/>
          <p:nvPr/>
        </p:nvSpPr>
        <p:spPr>
          <a:xfrm>
            <a:off x="3018250" y="3195050"/>
            <a:ext cx="2387100" cy="144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l">
                <a:solidFill>
                  <a:schemeClr val="dk1"/>
                </a:solidFill>
                <a:latin typeface="Figtree"/>
                <a:ea typeface="Figtree"/>
                <a:cs typeface="Figtree"/>
                <a:sym typeface="Figtree"/>
              </a:rPr>
              <a:t>-Testosterone</a:t>
            </a:r>
            <a:endParaRPr>
              <a:solidFill>
                <a:schemeClr val="dk1"/>
              </a:solidFill>
              <a:latin typeface="Figtree"/>
              <a:ea typeface="Figtree"/>
              <a:cs typeface="Figtree"/>
              <a:sym typeface="Figtree"/>
            </a:endParaRPr>
          </a:p>
          <a:p>
            <a:pPr indent="0" lvl="0" marL="0" rtl="0" algn="l">
              <a:spcBef>
                <a:spcPts val="0"/>
              </a:spcBef>
              <a:spcAft>
                <a:spcPts val="0"/>
              </a:spcAft>
              <a:buNone/>
            </a:pPr>
            <a:r>
              <a:rPr lang="el">
                <a:latin typeface="Figtree"/>
                <a:ea typeface="Figtree"/>
                <a:cs typeface="Figtree"/>
                <a:sym typeface="Figtree"/>
              </a:rPr>
              <a:t>-Increased N</a:t>
            </a:r>
            <a:r>
              <a:rPr lang="el">
                <a:latin typeface="Figtree"/>
                <a:ea typeface="Figtree"/>
                <a:cs typeface="Figtree"/>
                <a:sym typeface="Figtree"/>
              </a:rPr>
              <a:t>euromuscular</a:t>
            </a:r>
            <a:r>
              <a:rPr lang="el">
                <a:latin typeface="Figtree"/>
                <a:ea typeface="Figtree"/>
                <a:cs typeface="Figtree"/>
                <a:sym typeface="Figtree"/>
              </a:rPr>
              <a:t>   Activity with Spotter</a:t>
            </a:r>
            <a:endParaRPr>
              <a:latin typeface="Figtree"/>
              <a:ea typeface="Figtree"/>
              <a:cs typeface="Figtree"/>
              <a:sym typeface="Figtre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3"/>
          <p:cNvSpPr txBox="1"/>
          <p:nvPr>
            <p:ph idx="1" type="body"/>
          </p:nvPr>
        </p:nvSpPr>
        <p:spPr>
          <a:xfrm>
            <a:off x="554103" y="1786443"/>
            <a:ext cx="8304900" cy="3317700"/>
          </a:xfrm>
          <a:prstGeom prst="rect">
            <a:avLst/>
          </a:prstGeom>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1100"/>
              <a:buFont typeface="Arial"/>
              <a:buNone/>
            </a:pPr>
            <a:r>
              <a:rPr b="1" lang="el" sz="8500">
                <a:solidFill>
                  <a:srgbClr val="66B9FF"/>
                </a:solidFill>
                <a:latin typeface="Nanum Myeongjo"/>
                <a:ea typeface="Nanum Myeongjo"/>
                <a:cs typeface="Nanum Myeongjo"/>
                <a:sym typeface="Nanum Myeongjo"/>
              </a:rPr>
              <a:t>Thank You</a:t>
            </a:r>
            <a:endParaRPr>
              <a:solidFill>
                <a:srgbClr val="66B9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1"/>
          <p:cNvSpPr txBox="1"/>
          <p:nvPr>
            <p:ph type="title"/>
          </p:nvPr>
        </p:nvSpPr>
        <p:spPr>
          <a:xfrm>
            <a:off x="2866728" y="812010"/>
            <a:ext cx="8304900" cy="4263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None/>
            </a:pPr>
            <a:r>
              <a:rPr lang="el"/>
              <a:t>Problem Statement</a:t>
            </a:r>
            <a:endParaRPr/>
          </a:p>
        </p:txBody>
      </p:sp>
      <p:sp>
        <p:nvSpPr>
          <p:cNvPr id="522" name="Google Shape;522;p51"/>
          <p:cNvSpPr txBox="1"/>
          <p:nvPr>
            <p:ph idx="1" type="body"/>
          </p:nvPr>
        </p:nvSpPr>
        <p:spPr>
          <a:xfrm>
            <a:off x="375675" y="1334400"/>
            <a:ext cx="7632300" cy="2474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sz="1500">
              <a:solidFill>
                <a:srgbClr val="374151"/>
              </a:solidFill>
              <a:latin typeface="Times New Roman"/>
              <a:ea typeface="Times New Roman"/>
              <a:cs typeface="Times New Roman"/>
              <a:sym typeface="Times New Roman"/>
            </a:endParaRPr>
          </a:p>
          <a:p>
            <a:pPr indent="-323850" lvl="0" marL="457200" rtl="0" algn="l">
              <a:spcBef>
                <a:spcPts val="800"/>
              </a:spcBef>
              <a:spcAft>
                <a:spcPts val="0"/>
              </a:spcAft>
              <a:buSzPts val="1500"/>
              <a:buChar char="•"/>
            </a:pPr>
            <a:r>
              <a:rPr lang="el" sz="1500"/>
              <a:t>This study explores how psychological factors impact athletes' bench press</a:t>
            </a:r>
            <a:endParaRPr sz="1500"/>
          </a:p>
          <a:p>
            <a:pPr indent="0" lvl="0" marL="457200" rtl="0" algn="l">
              <a:spcBef>
                <a:spcPts val="800"/>
              </a:spcBef>
              <a:spcAft>
                <a:spcPts val="0"/>
              </a:spcAft>
              <a:buNone/>
            </a:pPr>
            <a:r>
              <a:t/>
            </a:r>
            <a:endParaRPr sz="1500"/>
          </a:p>
          <a:p>
            <a:pPr indent="-323850" lvl="0" marL="457200" rtl="0" algn="l">
              <a:spcBef>
                <a:spcPts val="800"/>
              </a:spcBef>
              <a:spcAft>
                <a:spcPts val="0"/>
              </a:spcAft>
              <a:buSzPts val="1500"/>
              <a:buChar char="•"/>
            </a:pPr>
            <a:r>
              <a:rPr lang="el" sz="1500"/>
              <a:t>Assessing the performance of five participants under varying psychological conditions</a:t>
            </a:r>
            <a:endParaRPr sz="1500"/>
          </a:p>
          <a:p>
            <a:pPr indent="0" lvl="0" marL="457200" rtl="0" algn="l">
              <a:spcBef>
                <a:spcPts val="800"/>
              </a:spcBef>
              <a:spcAft>
                <a:spcPts val="0"/>
              </a:spcAft>
              <a:buNone/>
            </a:pPr>
            <a:r>
              <a:t/>
            </a:r>
            <a:endParaRPr sz="1500"/>
          </a:p>
          <a:p>
            <a:pPr indent="-323850" lvl="0" marL="457200" rtl="0" algn="l">
              <a:spcBef>
                <a:spcPts val="800"/>
              </a:spcBef>
              <a:spcAft>
                <a:spcPts val="0"/>
              </a:spcAft>
              <a:buSzPts val="1500"/>
              <a:buChar char="•"/>
            </a:pPr>
            <a:r>
              <a:rPr lang="el" sz="1500"/>
              <a:t>These positive psychological factors include music, verbal encouragement and the presence of a spotter</a:t>
            </a:r>
            <a:endParaRPr sz="1500"/>
          </a:p>
          <a:p>
            <a:pPr indent="0" lvl="0" marL="457200" rtl="0" algn="l">
              <a:spcBef>
                <a:spcPts val="800"/>
              </a:spcBef>
              <a:spcAft>
                <a:spcPts val="0"/>
              </a:spcAft>
              <a:buNone/>
            </a:pPr>
            <a:r>
              <a:t/>
            </a:r>
            <a:endParaRPr sz="1500"/>
          </a:p>
          <a:p>
            <a:pPr indent="0" lvl="0" marL="0" rtl="0" algn="l">
              <a:spcBef>
                <a:spcPts val="800"/>
              </a:spcBef>
              <a:spcAft>
                <a:spcPts val="0"/>
              </a:spcAft>
              <a:buNone/>
            </a:pPr>
            <a:r>
              <a:t/>
            </a:r>
            <a:endParaRPr sz="1500"/>
          </a:p>
          <a:p>
            <a:pPr indent="0" lvl="0" marL="0" rtl="0" algn="l">
              <a:spcBef>
                <a:spcPts val="8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2"/>
          <p:cNvSpPr txBox="1"/>
          <p:nvPr>
            <p:ph type="title"/>
          </p:nvPr>
        </p:nvSpPr>
        <p:spPr>
          <a:xfrm>
            <a:off x="2928678" y="494035"/>
            <a:ext cx="8304900" cy="4263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None/>
            </a:pPr>
            <a:r>
              <a:rPr lang="el"/>
              <a:t>Technical Approach</a:t>
            </a:r>
            <a:endParaRPr/>
          </a:p>
        </p:txBody>
      </p:sp>
      <p:sp>
        <p:nvSpPr>
          <p:cNvPr id="528" name="Google Shape;528;p52"/>
          <p:cNvSpPr txBox="1"/>
          <p:nvPr>
            <p:ph idx="1" type="body"/>
          </p:nvPr>
        </p:nvSpPr>
        <p:spPr>
          <a:xfrm>
            <a:off x="387928" y="1427018"/>
            <a:ext cx="8304900" cy="3317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b="1" sz="1600">
              <a:solidFill>
                <a:schemeClr val="accent1"/>
              </a:solidFill>
            </a:endParaRPr>
          </a:p>
          <a:p>
            <a:pPr indent="0" lvl="0" marL="0" rtl="0" algn="l">
              <a:spcBef>
                <a:spcPts val="800"/>
              </a:spcBef>
              <a:spcAft>
                <a:spcPts val="0"/>
              </a:spcAft>
              <a:buNone/>
            </a:pPr>
            <a:r>
              <a:rPr b="1" lang="el" sz="1600">
                <a:solidFill>
                  <a:schemeClr val="accent1"/>
                </a:solidFill>
              </a:rPr>
              <a:t>EMG use</a:t>
            </a:r>
            <a:r>
              <a:rPr b="1" lang="el" sz="1600"/>
              <a:t>: </a:t>
            </a:r>
            <a:endParaRPr b="1" sz="1600"/>
          </a:p>
          <a:p>
            <a:pPr indent="-304800" lvl="0" marL="457200" rtl="0" algn="l">
              <a:spcBef>
                <a:spcPts val="800"/>
              </a:spcBef>
              <a:spcAft>
                <a:spcPts val="0"/>
              </a:spcAft>
              <a:buSzPts val="1200"/>
              <a:buChar char="-"/>
            </a:pPr>
            <a:r>
              <a:rPr lang="el"/>
              <a:t>Six EMGs sensors </a:t>
            </a:r>
            <a:endParaRPr/>
          </a:p>
          <a:p>
            <a:pPr indent="0" lvl="0" marL="0" rtl="0" algn="l">
              <a:spcBef>
                <a:spcPts val="800"/>
              </a:spcBef>
              <a:spcAft>
                <a:spcPts val="0"/>
              </a:spcAft>
              <a:buNone/>
            </a:pPr>
            <a:r>
              <a:t/>
            </a:r>
            <a:endParaRPr/>
          </a:p>
          <a:p>
            <a:pPr indent="0" lvl="0" marL="0" rtl="0" algn="l">
              <a:spcBef>
                <a:spcPts val="800"/>
              </a:spcBef>
              <a:spcAft>
                <a:spcPts val="0"/>
              </a:spcAft>
              <a:buNone/>
            </a:pPr>
            <a:r>
              <a:rPr b="1" lang="el" sz="1600">
                <a:solidFill>
                  <a:schemeClr val="accent1"/>
                </a:solidFill>
              </a:rPr>
              <a:t>IMU use</a:t>
            </a:r>
            <a:r>
              <a:rPr b="1" lang="el" sz="1600"/>
              <a:t>:</a:t>
            </a:r>
            <a:endParaRPr b="1" sz="1600"/>
          </a:p>
          <a:p>
            <a:pPr indent="-317500" lvl="0" marL="457200" rtl="0" algn="l">
              <a:spcBef>
                <a:spcPts val="800"/>
              </a:spcBef>
              <a:spcAft>
                <a:spcPts val="0"/>
              </a:spcAft>
              <a:buSzPts val="1400"/>
              <a:buChar char="-"/>
            </a:pPr>
            <a:r>
              <a:rPr lang="el"/>
              <a:t>Vertical </a:t>
            </a:r>
            <a:r>
              <a:rPr lang="el"/>
              <a:t>acceleration.</a:t>
            </a:r>
            <a:endParaRPr/>
          </a:p>
          <a:p>
            <a:pPr indent="0" lvl="0" marL="0" rtl="0" algn="l">
              <a:spcBef>
                <a:spcPts val="800"/>
              </a:spcBef>
              <a:spcAft>
                <a:spcPts val="0"/>
              </a:spcAft>
              <a:buNone/>
            </a:pPr>
            <a:r>
              <a:t/>
            </a:r>
            <a:endParaRPr/>
          </a:p>
          <a:p>
            <a:pPr indent="0" lvl="0" marL="0" rtl="0" algn="l">
              <a:spcBef>
                <a:spcPts val="800"/>
              </a:spcBef>
              <a:spcAft>
                <a:spcPts val="0"/>
              </a:spcAft>
              <a:buNone/>
            </a:pPr>
            <a:r>
              <a:rPr b="1" lang="el" sz="1600">
                <a:solidFill>
                  <a:schemeClr val="accent1"/>
                </a:solidFill>
              </a:rPr>
              <a:t>VBT Technology use:</a:t>
            </a:r>
            <a:endParaRPr b="1" sz="1600">
              <a:solidFill>
                <a:schemeClr val="accent1"/>
              </a:solidFill>
            </a:endParaRPr>
          </a:p>
          <a:p>
            <a:pPr indent="-317500" lvl="0" marL="457200" rtl="0" algn="l">
              <a:spcBef>
                <a:spcPts val="800"/>
              </a:spcBef>
              <a:spcAft>
                <a:spcPts val="0"/>
              </a:spcAft>
              <a:buSzPts val="1400"/>
              <a:buChar char="-"/>
            </a:pPr>
            <a:r>
              <a:rPr lang="el"/>
              <a:t>Barbell Velocity</a:t>
            </a:r>
            <a:endParaRPr/>
          </a:p>
        </p:txBody>
      </p:sp>
      <p:pic>
        <p:nvPicPr>
          <p:cNvPr id="529" name="Google Shape;529;p52"/>
          <p:cNvPicPr preferRelativeResize="0"/>
          <p:nvPr/>
        </p:nvPicPr>
        <p:blipFill>
          <a:blip r:embed="rId4">
            <a:alphaModFix/>
          </a:blip>
          <a:stretch>
            <a:fillRect/>
          </a:stretch>
        </p:blipFill>
        <p:spPr>
          <a:xfrm>
            <a:off x="3018250" y="1469404"/>
            <a:ext cx="5508724" cy="28033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3" name="Shape 533"/>
        <p:cNvGrpSpPr/>
        <p:nvPr/>
      </p:nvGrpSpPr>
      <p:grpSpPr>
        <a:xfrm>
          <a:off x="0" y="0"/>
          <a:ext cx="0" cy="0"/>
          <a:chOff x="0" y="0"/>
          <a:chExt cx="0" cy="0"/>
        </a:xfrm>
      </p:grpSpPr>
      <p:sp>
        <p:nvSpPr>
          <p:cNvPr id="534" name="Google Shape;534;p53"/>
          <p:cNvSpPr txBox="1"/>
          <p:nvPr>
            <p:ph type="title"/>
          </p:nvPr>
        </p:nvSpPr>
        <p:spPr>
          <a:xfrm>
            <a:off x="3018253" y="854060"/>
            <a:ext cx="8304900" cy="4263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None/>
            </a:pPr>
            <a:r>
              <a:rPr lang="el"/>
              <a:t>Data Analysis</a:t>
            </a:r>
            <a:endParaRPr/>
          </a:p>
        </p:txBody>
      </p:sp>
      <p:sp>
        <p:nvSpPr>
          <p:cNvPr id="535" name="Google Shape;535;p53"/>
          <p:cNvSpPr txBox="1"/>
          <p:nvPr>
            <p:ph idx="1" type="body"/>
          </p:nvPr>
        </p:nvSpPr>
        <p:spPr>
          <a:xfrm>
            <a:off x="387928" y="1427018"/>
            <a:ext cx="8304900" cy="3317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b="1"/>
          </a:p>
          <a:p>
            <a:pPr indent="0" lvl="0" marL="0" rtl="0" algn="l">
              <a:spcBef>
                <a:spcPts val="800"/>
              </a:spcBef>
              <a:spcAft>
                <a:spcPts val="0"/>
              </a:spcAft>
              <a:buNone/>
            </a:pPr>
            <a:r>
              <a:rPr b="1" lang="el" sz="1600">
                <a:solidFill>
                  <a:schemeClr val="accent1"/>
                </a:solidFill>
              </a:rPr>
              <a:t>Data Collection:</a:t>
            </a:r>
            <a:endParaRPr b="1" sz="1600">
              <a:solidFill>
                <a:schemeClr val="accent1"/>
              </a:solidFill>
            </a:endParaRPr>
          </a:p>
          <a:p>
            <a:pPr indent="-317500" lvl="0" marL="457200" rtl="0" algn="l">
              <a:spcBef>
                <a:spcPts val="800"/>
              </a:spcBef>
              <a:spcAft>
                <a:spcPts val="0"/>
              </a:spcAft>
              <a:buSzPts val="1400"/>
              <a:buChar char="-"/>
            </a:pPr>
            <a:r>
              <a:rPr lang="el"/>
              <a:t>8 repetitions were recorded</a:t>
            </a:r>
            <a:endParaRPr/>
          </a:p>
          <a:p>
            <a:pPr indent="-317500" lvl="0" marL="457200" rtl="0" algn="l">
              <a:spcBef>
                <a:spcPts val="0"/>
              </a:spcBef>
              <a:spcAft>
                <a:spcPts val="0"/>
              </a:spcAft>
              <a:buSzPts val="1400"/>
              <a:buChar char="-"/>
            </a:pPr>
            <a:r>
              <a:rPr lang="el"/>
              <a:t>First and last 2 were excluded</a:t>
            </a:r>
            <a:endParaRPr/>
          </a:p>
          <a:p>
            <a:pPr indent="0" lvl="0" marL="0" rtl="0" algn="l">
              <a:spcBef>
                <a:spcPts val="800"/>
              </a:spcBef>
              <a:spcAft>
                <a:spcPts val="0"/>
              </a:spcAft>
              <a:buNone/>
            </a:pPr>
            <a:r>
              <a:t/>
            </a:r>
            <a:endParaRPr/>
          </a:p>
          <a:p>
            <a:pPr indent="0" lvl="0" marL="0" rtl="0" algn="l">
              <a:spcBef>
                <a:spcPts val="800"/>
              </a:spcBef>
              <a:spcAft>
                <a:spcPts val="0"/>
              </a:spcAft>
              <a:buNone/>
            </a:pPr>
            <a:r>
              <a:rPr b="1" lang="el" sz="1600">
                <a:solidFill>
                  <a:schemeClr val="accent1"/>
                </a:solidFill>
              </a:rPr>
              <a:t>Data Analysis:</a:t>
            </a:r>
            <a:endParaRPr b="1" sz="1600">
              <a:solidFill>
                <a:schemeClr val="accent1"/>
              </a:solidFill>
            </a:endParaRPr>
          </a:p>
          <a:p>
            <a:pPr indent="-317500" lvl="0" marL="457200" rtl="0" algn="l">
              <a:spcBef>
                <a:spcPts val="800"/>
              </a:spcBef>
              <a:spcAft>
                <a:spcPts val="0"/>
              </a:spcAft>
              <a:buSzPts val="1400"/>
              <a:buChar char="-"/>
            </a:pPr>
            <a:r>
              <a:rPr lang="el"/>
              <a:t>Normalization         Filtration         Root Mean Square Analysis          Visualization</a:t>
            </a:r>
            <a:endParaRPr/>
          </a:p>
          <a:p>
            <a:pPr indent="0" lvl="0" marL="457200" rtl="0" algn="l">
              <a:spcBef>
                <a:spcPts val="800"/>
              </a:spcBef>
              <a:spcAft>
                <a:spcPts val="0"/>
              </a:spcAft>
              <a:buNone/>
            </a:pPr>
            <a:r>
              <a:t/>
            </a:r>
            <a:endParaRPr/>
          </a:p>
        </p:txBody>
      </p:sp>
      <p:sp>
        <p:nvSpPr>
          <p:cNvPr id="536" name="Google Shape;536;p53"/>
          <p:cNvSpPr/>
          <p:nvPr/>
        </p:nvSpPr>
        <p:spPr>
          <a:xfrm>
            <a:off x="2064675" y="3190175"/>
            <a:ext cx="320700" cy="144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537" name="Google Shape;537;p53"/>
          <p:cNvSpPr/>
          <p:nvPr/>
        </p:nvSpPr>
        <p:spPr>
          <a:xfrm>
            <a:off x="3197325" y="3190175"/>
            <a:ext cx="320700" cy="144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538" name="Google Shape;538;p53"/>
          <p:cNvSpPr/>
          <p:nvPr/>
        </p:nvSpPr>
        <p:spPr>
          <a:xfrm>
            <a:off x="5771350" y="3190175"/>
            <a:ext cx="320700" cy="144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4"/>
          <p:cNvSpPr txBox="1"/>
          <p:nvPr>
            <p:ph type="title"/>
          </p:nvPr>
        </p:nvSpPr>
        <p:spPr>
          <a:xfrm>
            <a:off x="2606453" y="525010"/>
            <a:ext cx="8304900" cy="4263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None/>
            </a:pPr>
            <a:r>
              <a:rPr lang="el"/>
              <a:t>Experiment Design</a:t>
            </a:r>
            <a:endParaRPr/>
          </a:p>
        </p:txBody>
      </p:sp>
      <p:sp>
        <p:nvSpPr>
          <p:cNvPr id="544" name="Google Shape;544;p54"/>
          <p:cNvSpPr txBox="1"/>
          <p:nvPr>
            <p:ph idx="1" type="body"/>
          </p:nvPr>
        </p:nvSpPr>
        <p:spPr>
          <a:xfrm>
            <a:off x="554103" y="1526218"/>
            <a:ext cx="8304900" cy="3317700"/>
          </a:xfrm>
          <a:prstGeom prst="rect">
            <a:avLst/>
          </a:prstGeom>
        </p:spPr>
        <p:txBody>
          <a:bodyPr anchorCtr="0" anchor="t" bIns="34275" lIns="68575" spcFirstLastPara="1" rIns="68575" wrap="square" tIns="34275">
            <a:noAutofit/>
          </a:bodyPr>
          <a:lstStyle/>
          <a:p>
            <a:pPr indent="457200" lvl="0" marL="914400" rtl="0" algn="l">
              <a:spcBef>
                <a:spcPts val="800"/>
              </a:spcBef>
              <a:spcAft>
                <a:spcPts val="0"/>
              </a:spcAft>
              <a:buNone/>
            </a:pPr>
            <a:r>
              <a:t/>
            </a:r>
            <a:endParaRPr sz="1600"/>
          </a:p>
          <a:p>
            <a:pPr indent="0" lvl="0" marL="0" rtl="0" algn="l">
              <a:spcBef>
                <a:spcPts val="800"/>
              </a:spcBef>
              <a:spcAft>
                <a:spcPts val="0"/>
              </a:spcAft>
              <a:buNone/>
            </a:pPr>
            <a:r>
              <a:rPr lang="el"/>
              <a:t>The 5 athletes all followed specific regime during the bench press.</a:t>
            </a:r>
            <a:endParaRPr/>
          </a:p>
          <a:p>
            <a:pPr indent="-317500" lvl="0" marL="457200" rtl="0" algn="l">
              <a:lnSpc>
                <a:spcPct val="150000"/>
              </a:lnSpc>
              <a:spcBef>
                <a:spcPts val="800"/>
              </a:spcBef>
              <a:spcAft>
                <a:spcPts val="0"/>
              </a:spcAft>
              <a:buSzPts val="1400"/>
              <a:buAutoNum type="arabicParenR"/>
            </a:pPr>
            <a:r>
              <a:rPr lang="el"/>
              <a:t>Warm up with the 20kg barbell for 10 reps</a:t>
            </a:r>
            <a:endParaRPr/>
          </a:p>
          <a:p>
            <a:pPr indent="-317500" lvl="0" marL="457200" rtl="0" algn="l">
              <a:lnSpc>
                <a:spcPct val="150000"/>
              </a:lnSpc>
              <a:spcBef>
                <a:spcPts val="0"/>
              </a:spcBef>
              <a:spcAft>
                <a:spcPts val="0"/>
              </a:spcAft>
              <a:buSzPts val="1400"/>
              <a:buAutoNum type="arabicParenR"/>
            </a:pPr>
            <a:r>
              <a:rPr lang="el"/>
              <a:t>First set of 8 repetitions at 70% 1RM</a:t>
            </a:r>
            <a:endParaRPr/>
          </a:p>
          <a:p>
            <a:pPr indent="-317500" lvl="0" marL="457200" rtl="0" algn="l">
              <a:lnSpc>
                <a:spcPct val="150000"/>
              </a:lnSpc>
              <a:spcBef>
                <a:spcPts val="0"/>
              </a:spcBef>
              <a:spcAft>
                <a:spcPts val="0"/>
              </a:spcAft>
              <a:buSzPts val="1400"/>
              <a:buAutoNum type="arabicParenR"/>
            </a:pPr>
            <a:r>
              <a:rPr lang="el"/>
              <a:t>10 minutes break</a:t>
            </a:r>
            <a:endParaRPr/>
          </a:p>
          <a:p>
            <a:pPr indent="-317500" lvl="0" marL="457200" rtl="0" algn="l">
              <a:lnSpc>
                <a:spcPct val="150000"/>
              </a:lnSpc>
              <a:spcBef>
                <a:spcPts val="0"/>
              </a:spcBef>
              <a:spcAft>
                <a:spcPts val="0"/>
              </a:spcAft>
              <a:buSzPts val="1400"/>
              <a:buAutoNum type="arabicParenR"/>
            </a:pPr>
            <a:r>
              <a:rPr lang="el"/>
              <a:t>Second set of 8 repetitions at 70% 1RM with music, auditory encouragement and social cues by the spotters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5"/>
          <p:cNvSpPr txBox="1"/>
          <p:nvPr>
            <p:ph type="title"/>
          </p:nvPr>
        </p:nvSpPr>
        <p:spPr>
          <a:xfrm>
            <a:off x="2972078" y="270960"/>
            <a:ext cx="8304900" cy="4263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None/>
            </a:pPr>
            <a:r>
              <a:rPr lang="el"/>
              <a:t>Results (VBT)</a:t>
            </a:r>
            <a:endParaRPr/>
          </a:p>
        </p:txBody>
      </p:sp>
      <p:sp>
        <p:nvSpPr>
          <p:cNvPr id="550" name="Google Shape;550;p55"/>
          <p:cNvSpPr txBox="1"/>
          <p:nvPr>
            <p:ph idx="1" type="body"/>
          </p:nvPr>
        </p:nvSpPr>
        <p:spPr>
          <a:xfrm>
            <a:off x="387928" y="1427018"/>
            <a:ext cx="8304900" cy="3317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l"/>
              <a:t>-The average bar speed in encouragement sets</a:t>
            </a:r>
            <a:endParaRPr/>
          </a:p>
          <a:p>
            <a:pPr indent="0" lvl="0" marL="0" rtl="0" algn="l">
              <a:spcBef>
                <a:spcPts val="800"/>
              </a:spcBef>
              <a:spcAft>
                <a:spcPts val="0"/>
              </a:spcAft>
              <a:buNone/>
            </a:pPr>
            <a:r>
              <a:rPr lang="el"/>
              <a:t>exceeds the speed of the normal sets.</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l"/>
              <a:t>- </a:t>
            </a:r>
            <a:r>
              <a:rPr lang="el"/>
              <a:t>The average participant has an increase of 6,84% </a:t>
            </a:r>
            <a:endParaRPr/>
          </a:p>
          <a:p>
            <a:pPr indent="0" lvl="0" marL="0" rtl="0" algn="l">
              <a:spcBef>
                <a:spcPts val="800"/>
              </a:spcBef>
              <a:spcAft>
                <a:spcPts val="0"/>
              </a:spcAft>
              <a:buNone/>
            </a:pPr>
            <a:r>
              <a:rPr lang="el"/>
              <a:t>in barbell speed during bench press.</a:t>
            </a:r>
            <a:endParaRPr/>
          </a:p>
        </p:txBody>
      </p:sp>
      <p:pic>
        <p:nvPicPr>
          <p:cNvPr id="551" name="Google Shape;551;p55"/>
          <p:cNvPicPr preferRelativeResize="0"/>
          <p:nvPr/>
        </p:nvPicPr>
        <p:blipFill>
          <a:blip r:embed="rId4">
            <a:alphaModFix/>
          </a:blip>
          <a:stretch>
            <a:fillRect/>
          </a:stretch>
        </p:blipFill>
        <p:spPr>
          <a:xfrm>
            <a:off x="5048850" y="3287388"/>
            <a:ext cx="2762250" cy="1457325"/>
          </a:xfrm>
          <a:prstGeom prst="rect">
            <a:avLst/>
          </a:prstGeom>
          <a:noFill/>
          <a:ln>
            <a:noFill/>
          </a:ln>
        </p:spPr>
      </p:pic>
      <p:pic>
        <p:nvPicPr>
          <p:cNvPr id="552" name="Google Shape;552;p55"/>
          <p:cNvPicPr preferRelativeResize="0"/>
          <p:nvPr/>
        </p:nvPicPr>
        <p:blipFill>
          <a:blip r:embed="rId5">
            <a:alphaModFix/>
          </a:blip>
          <a:stretch>
            <a:fillRect/>
          </a:stretch>
        </p:blipFill>
        <p:spPr>
          <a:xfrm>
            <a:off x="4646985" y="773950"/>
            <a:ext cx="3822741" cy="2363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6"/>
          <p:cNvSpPr txBox="1"/>
          <p:nvPr>
            <p:ph type="title"/>
          </p:nvPr>
        </p:nvSpPr>
        <p:spPr>
          <a:xfrm>
            <a:off x="3441828" y="300110"/>
            <a:ext cx="8304900" cy="4263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None/>
            </a:pPr>
            <a:r>
              <a:rPr lang="el"/>
              <a:t>VBT</a:t>
            </a:r>
            <a:endParaRPr/>
          </a:p>
        </p:txBody>
      </p:sp>
      <p:pic>
        <p:nvPicPr>
          <p:cNvPr id="558" name="Google Shape;558;p56"/>
          <p:cNvPicPr preferRelativeResize="0"/>
          <p:nvPr/>
        </p:nvPicPr>
        <p:blipFill>
          <a:blip r:embed="rId4">
            <a:alphaModFix/>
          </a:blip>
          <a:stretch>
            <a:fillRect/>
          </a:stretch>
        </p:blipFill>
        <p:spPr>
          <a:xfrm>
            <a:off x="755350" y="977125"/>
            <a:ext cx="6964500" cy="38841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7"/>
          <p:cNvSpPr txBox="1"/>
          <p:nvPr>
            <p:ph type="title"/>
          </p:nvPr>
        </p:nvSpPr>
        <p:spPr>
          <a:xfrm>
            <a:off x="3362478" y="320535"/>
            <a:ext cx="8304900" cy="4263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Clr>
                <a:schemeClr val="dk1"/>
              </a:buClr>
              <a:buSzPts val="1100"/>
              <a:buFont typeface="Arial"/>
              <a:buNone/>
            </a:pPr>
            <a:r>
              <a:rPr lang="el"/>
              <a:t>Results (IMU)</a:t>
            </a:r>
            <a:endParaRPr/>
          </a:p>
        </p:txBody>
      </p:sp>
      <p:sp>
        <p:nvSpPr>
          <p:cNvPr id="564" name="Google Shape;564;p57"/>
          <p:cNvSpPr txBox="1"/>
          <p:nvPr>
            <p:ph idx="1" type="body"/>
          </p:nvPr>
        </p:nvSpPr>
        <p:spPr>
          <a:xfrm>
            <a:off x="387928" y="1427018"/>
            <a:ext cx="8304900" cy="3317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a:p>
            <a:pPr indent="457200" lvl="0" marL="0" rtl="0" algn="l">
              <a:spcBef>
                <a:spcPts val="800"/>
              </a:spcBef>
              <a:spcAft>
                <a:spcPts val="0"/>
              </a:spcAft>
              <a:buNone/>
            </a:pPr>
            <a:r>
              <a:rPr lang="el"/>
              <a:t>- </a:t>
            </a:r>
            <a:r>
              <a:rPr lang="el"/>
              <a:t>40% less time for the sets on average.</a:t>
            </a:r>
            <a:endParaRPr/>
          </a:p>
          <a:p>
            <a:pPr indent="0" lvl="0" marL="0" rtl="0" algn="l">
              <a:spcBef>
                <a:spcPts val="800"/>
              </a:spcBef>
              <a:spcAft>
                <a:spcPts val="0"/>
              </a:spcAft>
              <a:buNone/>
            </a:pPr>
            <a:r>
              <a:t/>
            </a:r>
            <a:endParaRPr/>
          </a:p>
          <a:p>
            <a:pPr indent="457200" lvl="0" marL="0" rtl="0" algn="l">
              <a:spcBef>
                <a:spcPts val="800"/>
              </a:spcBef>
              <a:spcAft>
                <a:spcPts val="0"/>
              </a:spcAft>
              <a:buNone/>
            </a:pPr>
            <a:r>
              <a:rPr lang="el"/>
              <a:t>-More force exerted</a:t>
            </a:r>
            <a:endParaRPr/>
          </a:p>
          <a:p>
            <a:pPr indent="0" lvl="0" marL="0" rtl="0" algn="l">
              <a:spcBef>
                <a:spcPts val="800"/>
              </a:spcBef>
              <a:spcAft>
                <a:spcPts val="0"/>
              </a:spcAft>
              <a:buNone/>
            </a:pPr>
            <a:r>
              <a:t/>
            </a:r>
            <a:endParaRPr/>
          </a:p>
          <a:p>
            <a:pPr indent="457200" lvl="0" marL="0" rtl="0" algn="l">
              <a:spcBef>
                <a:spcPts val="800"/>
              </a:spcBef>
              <a:spcAft>
                <a:spcPts val="0"/>
              </a:spcAft>
              <a:buNone/>
            </a:pPr>
            <a:r>
              <a:rPr lang="el"/>
              <a:t>- H</a:t>
            </a:r>
            <a:r>
              <a:rPr lang="el"/>
              <a:t>igher </a:t>
            </a:r>
            <a:r>
              <a:rPr lang="el"/>
              <a:t>accelerations</a:t>
            </a:r>
            <a:r>
              <a:rPr lang="el"/>
              <a:t> leading to </a:t>
            </a:r>
            <a:endParaRPr/>
          </a:p>
          <a:p>
            <a:pPr indent="457200" lvl="0" marL="0" rtl="0" algn="l">
              <a:spcBef>
                <a:spcPts val="800"/>
              </a:spcBef>
              <a:spcAft>
                <a:spcPts val="0"/>
              </a:spcAft>
              <a:buNone/>
            </a:pPr>
            <a:r>
              <a:rPr lang="el"/>
              <a:t>   more explosive movement.</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565" name="Google Shape;565;p57"/>
          <p:cNvPicPr preferRelativeResize="0"/>
          <p:nvPr/>
        </p:nvPicPr>
        <p:blipFill>
          <a:blip r:embed="rId4">
            <a:alphaModFix/>
          </a:blip>
          <a:stretch>
            <a:fillRect/>
          </a:stretch>
        </p:blipFill>
        <p:spPr>
          <a:xfrm>
            <a:off x="4233050" y="1025150"/>
            <a:ext cx="4816077" cy="3120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8"/>
          <p:cNvSpPr txBox="1"/>
          <p:nvPr>
            <p:ph type="title"/>
          </p:nvPr>
        </p:nvSpPr>
        <p:spPr>
          <a:xfrm>
            <a:off x="3708303" y="298235"/>
            <a:ext cx="8304900" cy="426300"/>
          </a:xfrm>
          <a:prstGeom prst="rect">
            <a:avLst/>
          </a:prstGeom>
        </p:spPr>
        <p:txBody>
          <a:bodyPr anchorCtr="0" anchor="t" bIns="34275" lIns="68575" spcFirstLastPara="1" rIns="68575" wrap="square" tIns="81000">
            <a:noAutofit/>
          </a:bodyPr>
          <a:lstStyle/>
          <a:p>
            <a:pPr indent="0" lvl="0" marL="0" rtl="0" algn="l">
              <a:spcBef>
                <a:spcPts val="0"/>
              </a:spcBef>
              <a:spcAft>
                <a:spcPts val="0"/>
              </a:spcAft>
              <a:buNone/>
            </a:pPr>
            <a:r>
              <a:rPr lang="el"/>
              <a:t>IMU</a:t>
            </a:r>
            <a:endParaRPr/>
          </a:p>
        </p:txBody>
      </p:sp>
      <p:pic>
        <p:nvPicPr>
          <p:cNvPr id="571" name="Google Shape;571;p58"/>
          <p:cNvPicPr preferRelativeResize="0"/>
          <p:nvPr/>
        </p:nvPicPr>
        <p:blipFill>
          <a:blip r:embed="rId4">
            <a:alphaModFix/>
          </a:blip>
          <a:stretch>
            <a:fillRect/>
          </a:stretch>
        </p:blipFill>
        <p:spPr>
          <a:xfrm>
            <a:off x="4808425" y="627822"/>
            <a:ext cx="3983499" cy="2464253"/>
          </a:xfrm>
          <a:prstGeom prst="rect">
            <a:avLst/>
          </a:prstGeom>
          <a:noFill/>
          <a:ln>
            <a:noFill/>
          </a:ln>
        </p:spPr>
      </p:pic>
      <p:pic>
        <p:nvPicPr>
          <p:cNvPr id="572" name="Google Shape;572;p58"/>
          <p:cNvPicPr preferRelativeResize="0"/>
          <p:nvPr/>
        </p:nvPicPr>
        <p:blipFill>
          <a:blip r:embed="rId5">
            <a:alphaModFix/>
          </a:blip>
          <a:stretch>
            <a:fillRect/>
          </a:stretch>
        </p:blipFill>
        <p:spPr>
          <a:xfrm>
            <a:off x="390925" y="760200"/>
            <a:ext cx="4315627" cy="2331875"/>
          </a:xfrm>
          <a:prstGeom prst="rect">
            <a:avLst/>
          </a:prstGeom>
          <a:noFill/>
          <a:ln>
            <a:noFill/>
          </a:ln>
        </p:spPr>
      </p:pic>
      <p:pic>
        <p:nvPicPr>
          <p:cNvPr id="573" name="Google Shape;573;p58"/>
          <p:cNvPicPr preferRelativeResize="0"/>
          <p:nvPr/>
        </p:nvPicPr>
        <p:blipFill>
          <a:blip r:embed="rId6">
            <a:alphaModFix/>
          </a:blip>
          <a:stretch>
            <a:fillRect/>
          </a:stretch>
        </p:blipFill>
        <p:spPr>
          <a:xfrm>
            <a:off x="642800" y="3092088"/>
            <a:ext cx="4063751" cy="1834101"/>
          </a:xfrm>
          <a:prstGeom prst="rect">
            <a:avLst/>
          </a:prstGeom>
          <a:noFill/>
          <a:ln>
            <a:noFill/>
          </a:ln>
        </p:spPr>
      </p:pic>
      <p:pic>
        <p:nvPicPr>
          <p:cNvPr id="574" name="Google Shape;574;p58"/>
          <p:cNvPicPr preferRelativeResize="0"/>
          <p:nvPr/>
        </p:nvPicPr>
        <p:blipFill>
          <a:blip r:embed="rId7">
            <a:alphaModFix/>
          </a:blip>
          <a:stretch>
            <a:fillRect/>
          </a:stretch>
        </p:blipFill>
        <p:spPr>
          <a:xfrm>
            <a:off x="4808425" y="3124550"/>
            <a:ext cx="3983498" cy="1834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